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10287000" cx="18288000"/>
  <p:notesSz cx="6858000" cy="9144000"/>
  <p:embeddedFontLst>
    <p:embeddedFont>
      <p:font typeface="Playfair Display"/>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layfairDisplay-bold.fntdata"/><Relationship Id="rId52" Type="http://schemas.openxmlformats.org/officeDocument/2006/relationships/font" Target="fonts/PlayfairDisplay-regular.fntdata"/><Relationship Id="rId11" Type="http://schemas.openxmlformats.org/officeDocument/2006/relationships/slide" Target="slides/slide6.xml"/><Relationship Id="rId55" Type="http://schemas.openxmlformats.org/officeDocument/2006/relationships/font" Target="fonts/PlayfairDisplay-boldItalic.fntdata"/><Relationship Id="rId10" Type="http://schemas.openxmlformats.org/officeDocument/2006/relationships/slide" Target="slides/slide5.xml"/><Relationship Id="rId54" Type="http://schemas.openxmlformats.org/officeDocument/2006/relationships/font" Target="fonts/PlayfairDisplay-italic.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e2e76a0c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2e2e76a0c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28f25bea7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28f25bea7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0a205986c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0a205986c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a205986c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a205986c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a205986c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a205986c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a205986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a205986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a205986c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a205986c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0a205986c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0a205986c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8f25bea7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8f25bea7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2e2b14af8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2e2b14af8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0a205986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0a205986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d0c186f9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d0c186f9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d0c186f9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d0c186f9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0a205986c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0a205986c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0a205986c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0a205986c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0a205986c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0a205986c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0a205986c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0a205986c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0a205986c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0a205986c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0a205986c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0a205986c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0a205986c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0a205986c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0a205986c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0a205986c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05204c48c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05204c48c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0a205986c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0a205986c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0a205986c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0a205986c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0a205986c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0a205986c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a205986c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0a205986c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0a205986c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0a205986c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0a205986c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0a205986c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3765829cb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3765829cb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765829cb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765829cb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3765829cb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3765829cb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37570466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37570466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2e2e76a0c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2e2e76a0c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74677e11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74677e1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3765829cb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3765829cb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0a205986c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0a205986c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7570466b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7570466b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37570466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37570466b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374677e11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374677e11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3765829c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3765829c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e2e76a0c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e2e76a0c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2e2e76a0c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2e2e76a0c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2e2e76a0c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2e2e76a0c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8f25be84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8f25be84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2e2e76a0c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2e2e76a0c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p:nvPr/>
        </p:nvSpPr>
        <p:spPr>
          <a:xfrm>
            <a:off x="3679050" y="1887900"/>
            <a:ext cx="10929900" cy="651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85300" y="2013650"/>
            <a:ext cx="9917400" cy="3168600"/>
          </a:xfrm>
          <a:prstGeom prst="rect">
            <a:avLst/>
          </a:prstGeom>
        </p:spPr>
        <p:txBody>
          <a:bodyPr anchorCtr="0" anchor="ctr" bIns="182850" lIns="182850" spcFirstLastPara="1" rIns="182850" wrap="square" tIns="182850">
            <a:noAutofit/>
          </a:bodyPr>
          <a:lstStyle>
            <a:lvl1pPr lvl="0" algn="ctr">
              <a:spcBef>
                <a:spcPts val="0"/>
              </a:spcBef>
              <a:spcAft>
                <a:spcPts val="0"/>
              </a:spcAft>
              <a:buClr>
                <a:schemeClr val="lt1"/>
              </a:buClr>
              <a:buSzPts val="6400"/>
              <a:buNone/>
              <a:defRPr>
                <a:solidFill>
                  <a:schemeClr val="lt1"/>
                </a:solidFill>
              </a:defRPr>
            </a:lvl1pPr>
            <a:lvl2pPr lvl="1" algn="ctr">
              <a:spcBef>
                <a:spcPts val="0"/>
              </a:spcBef>
              <a:spcAft>
                <a:spcPts val="0"/>
              </a:spcAft>
              <a:buClr>
                <a:schemeClr val="lt1"/>
              </a:buClr>
              <a:buSzPts val="64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64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64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64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64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64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64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64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4540200" y="6266250"/>
            <a:ext cx="9207600" cy="1402800"/>
          </a:xfrm>
          <a:prstGeom prst="rect">
            <a:avLst/>
          </a:prstGeom>
        </p:spPr>
        <p:txBody>
          <a:bodyPr anchorCtr="0" anchor="b" bIns="182850" lIns="182850" spcFirstLastPara="1" rIns="182850" wrap="square" tIns="182850">
            <a:noAutofit/>
          </a:bodyPr>
          <a:lstStyle>
            <a:lvl1pPr lvl="0" algn="ctr">
              <a:lnSpc>
                <a:spcPct val="100000"/>
              </a:lnSpc>
              <a:spcBef>
                <a:spcPts val="0"/>
              </a:spcBef>
              <a:spcAft>
                <a:spcPts val="0"/>
              </a:spcAft>
              <a:buClr>
                <a:schemeClr val="lt1"/>
              </a:buClr>
              <a:buSzPts val="4600"/>
              <a:buNone/>
              <a:defRPr b="1" sz="4600">
                <a:solidFill>
                  <a:schemeClr val="lt1"/>
                </a:solidFill>
              </a:defRPr>
            </a:lvl1pPr>
            <a:lvl2pPr lvl="1"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p:nvPr/>
        </p:nvSpPr>
        <p:spPr>
          <a:xfrm>
            <a:off x="3916800" y="2092800"/>
            <a:ext cx="10454400" cy="6101400"/>
          </a:xfrm>
          <a:prstGeom prst="rect">
            <a:avLst/>
          </a:pr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514625" y="8022125"/>
            <a:ext cx="496400" cy="516302"/>
          </a:xfrm>
          <a:custGeom>
            <a:rect b="b" l="l" r="r" t="t"/>
            <a:pathLst>
              <a:path extrusionOk="0" h="23431" w="19856">
                <a:moveTo>
                  <a:pt x="0" y="0"/>
                </a:moveTo>
                <a:lnTo>
                  <a:pt x="0" y="23431"/>
                </a:lnTo>
                <a:lnTo>
                  <a:pt x="19856" y="23431"/>
                </a:lnTo>
              </a:path>
            </a:pathLst>
          </a:custGeom>
          <a:noFill/>
          <a:ln cap="flat" cmpd="sng" w="76200">
            <a:solidFill>
              <a:schemeClr val="dk1"/>
            </a:solidFill>
            <a:prstDash val="solid"/>
            <a:round/>
            <a:headEnd len="med" w="med" type="none"/>
            <a:tailEnd len="med" w="med" type="none"/>
          </a:ln>
        </p:spPr>
      </p:sp>
      <p:sp>
        <p:nvSpPr>
          <p:cNvPr id="17" name="Google Shape;17;p2"/>
          <p:cNvSpPr/>
          <p:nvPr/>
        </p:nvSpPr>
        <p:spPr>
          <a:xfrm rot="5400000">
            <a:off x="3524575" y="1721100"/>
            <a:ext cx="496400" cy="516302"/>
          </a:xfrm>
          <a:custGeom>
            <a:rect b="b" l="l" r="r" t="t"/>
            <a:pathLst>
              <a:path extrusionOk="0" h="23431" w="19856">
                <a:moveTo>
                  <a:pt x="0" y="0"/>
                </a:moveTo>
                <a:lnTo>
                  <a:pt x="0" y="23431"/>
                </a:lnTo>
                <a:lnTo>
                  <a:pt x="19856" y="23431"/>
                </a:lnTo>
              </a:path>
            </a:pathLst>
          </a:custGeom>
          <a:noFill/>
          <a:ln cap="flat" cmpd="sng" w="76200">
            <a:solidFill>
              <a:schemeClr val="dk1"/>
            </a:solidFill>
            <a:prstDash val="solid"/>
            <a:round/>
            <a:headEnd len="med" w="med" type="none"/>
            <a:tailEnd len="med" w="med" type="none"/>
          </a:ln>
        </p:spPr>
      </p:sp>
      <p:sp>
        <p:nvSpPr>
          <p:cNvPr id="18" name="Google Shape;18;p2"/>
          <p:cNvSpPr/>
          <p:nvPr/>
        </p:nvSpPr>
        <p:spPr>
          <a:xfrm rot="10800000">
            <a:off x="14257075" y="1731050"/>
            <a:ext cx="496400" cy="516302"/>
          </a:xfrm>
          <a:custGeom>
            <a:rect b="b" l="l" r="r" t="t"/>
            <a:pathLst>
              <a:path extrusionOk="0" h="23431" w="19856">
                <a:moveTo>
                  <a:pt x="0" y="0"/>
                </a:moveTo>
                <a:lnTo>
                  <a:pt x="0" y="23431"/>
                </a:lnTo>
                <a:lnTo>
                  <a:pt x="19856" y="23431"/>
                </a:lnTo>
              </a:path>
            </a:pathLst>
          </a:custGeom>
          <a:noFill/>
          <a:ln cap="flat" cmpd="sng" w="76200">
            <a:solidFill>
              <a:schemeClr val="dk1"/>
            </a:solidFill>
            <a:prstDash val="solid"/>
            <a:round/>
            <a:headEnd len="med" w="med" type="none"/>
            <a:tailEnd len="med" w="med" type="none"/>
          </a:ln>
        </p:spPr>
      </p:sp>
      <p:sp>
        <p:nvSpPr>
          <p:cNvPr id="19" name="Google Shape;19;p2"/>
          <p:cNvSpPr/>
          <p:nvPr/>
        </p:nvSpPr>
        <p:spPr>
          <a:xfrm rot="-5400000">
            <a:off x="14257075" y="8022125"/>
            <a:ext cx="496400" cy="516302"/>
          </a:xfrm>
          <a:custGeom>
            <a:rect b="b" l="l" r="r" t="t"/>
            <a:pathLst>
              <a:path extrusionOk="0" h="23431" w="19856">
                <a:moveTo>
                  <a:pt x="0" y="0"/>
                </a:moveTo>
                <a:lnTo>
                  <a:pt x="0" y="23431"/>
                </a:lnTo>
                <a:lnTo>
                  <a:pt x="19856" y="23431"/>
                </a:lnTo>
              </a:path>
            </a:pathLst>
          </a:custGeom>
          <a:noFill/>
          <a:ln cap="flat" cmpd="sng" w="76200">
            <a:solidFill>
              <a:schemeClr val="dk1"/>
            </a:solidFill>
            <a:prstDash val="solid"/>
            <a:round/>
            <a:headEnd len="med" w="med" type="none"/>
            <a:tailEnd len="med" w="med" type="none"/>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0" y="10091400"/>
            <a:ext cx="18288000" cy="1956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623400" y="2466200"/>
            <a:ext cx="17041200" cy="32202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20000"/>
              <a:buFont typeface="Lato"/>
              <a:buNone/>
              <a:defRPr sz="20000">
                <a:latin typeface="Lato"/>
                <a:ea typeface="Lato"/>
                <a:cs typeface="Lato"/>
                <a:sym typeface="Lato"/>
              </a:defRPr>
            </a:lvl1pPr>
            <a:lvl2pPr lvl="1" algn="ctr">
              <a:spcBef>
                <a:spcPts val="0"/>
              </a:spcBef>
              <a:spcAft>
                <a:spcPts val="0"/>
              </a:spcAft>
              <a:buSzPts val="20000"/>
              <a:buFont typeface="Lato"/>
              <a:buNone/>
              <a:defRPr sz="20000">
                <a:latin typeface="Lato"/>
                <a:ea typeface="Lato"/>
                <a:cs typeface="Lato"/>
                <a:sym typeface="Lato"/>
              </a:defRPr>
            </a:lvl2pPr>
            <a:lvl3pPr lvl="2" algn="ctr">
              <a:spcBef>
                <a:spcPts val="0"/>
              </a:spcBef>
              <a:spcAft>
                <a:spcPts val="0"/>
              </a:spcAft>
              <a:buSzPts val="20000"/>
              <a:buFont typeface="Lato"/>
              <a:buNone/>
              <a:defRPr sz="20000">
                <a:latin typeface="Lato"/>
                <a:ea typeface="Lato"/>
                <a:cs typeface="Lato"/>
                <a:sym typeface="Lato"/>
              </a:defRPr>
            </a:lvl3pPr>
            <a:lvl4pPr lvl="3" algn="ctr">
              <a:spcBef>
                <a:spcPts val="0"/>
              </a:spcBef>
              <a:spcAft>
                <a:spcPts val="0"/>
              </a:spcAft>
              <a:buSzPts val="20000"/>
              <a:buFont typeface="Lato"/>
              <a:buNone/>
              <a:defRPr sz="20000">
                <a:latin typeface="Lato"/>
                <a:ea typeface="Lato"/>
                <a:cs typeface="Lato"/>
                <a:sym typeface="Lato"/>
              </a:defRPr>
            </a:lvl4pPr>
            <a:lvl5pPr lvl="4" algn="ctr">
              <a:spcBef>
                <a:spcPts val="0"/>
              </a:spcBef>
              <a:spcAft>
                <a:spcPts val="0"/>
              </a:spcAft>
              <a:buSzPts val="20000"/>
              <a:buFont typeface="Lato"/>
              <a:buNone/>
              <a:defRPr sz="20000">
                <a:latin typeface="Lato"/>
                <a:ea typeface="Lato"/>
                <a:cs typeface="Lato"/>
                <a:sym typeface="Lato"/>
              </a:defRPr>
            </a:lvl5pPr>
            <a:lvl6pPr lvl="5" algn="ctr">
              <a:spcBef>
                <a:spcPts val="0"/>
              </a:spcBef>
              <a:spcAft>
                <a:spcPts val="0"/>
              </a:spcAft>
              <a:buSzPts val="20000"/>
              <a:buFont typeface="Lato"/>
              <a:buNone/>
              <a:defRPr sz="20000">
                <a:latin typeface="Lato"/>
                <a:ea typeface="Lato"/>
                <a:cs typeface="Lato"/>
                <a:sym typeface="Lato"/>
              </a:defRPr>
            </a:lvl6pPr>
            <a:lvl7pPr lvl="6" algn="ctr">
              <a:spcBef>
                <a:spcPts val="0"/>
              </a:spcBef>
              <a:spcAft>
                <a:spcPts val="0"/>
              </a:spcAft>
              <a:buSzPts val="20000"/>
              <a:buFont typeface="Lato"/>
              <a:buNone/>
              <a:defRPr sz="20000">
                <a:latin typeface="Lato"/>
                <a:ea typeface="Lato"/>
                <a:cs typeface="Lato"/>
                <a:sym typeface="Lato"/>
              </a:defRPr>
            </a:lvl7pPr>
            <a:lvl8pPr lvl="7" algn="ctr">
              <a:spcBef>
                <a:spcPts val="0"/>
              </a:spcBef>
              <a:spcAft>
                <a:spcPts val="0"/>
              </a:spcAft>
              <a:buSzPts val="20000"/>
              <a:buFont typeface="Lato"/>
              <a:buNone/>
              <a:defRPr sz="20000">
                <a:latin typeface="Lato"/>
                <a:ea typeface="Lato"/>
                <a:cs typeface="Lato"/>
                <a:sym typeface="Lato"/>
              </a:defRPr>
            </a:lvl8pPr>
            <a:lvl9pPr lvl="8" algn="ctr">
              <a:spcBef>
                <a:spcPts val="0"/>
              </a:spcBef>
              <a:spcAft>
                <a:spcPts val="0"/>
              </a:spcAft>
              <a:buSzPts val="20000"/>
              <a:buFont typeface="Lato"/>
              <a:buNone/>
              <a:defRPr sz="20000">
                <a:latin typeface="Lato"/>
                <a:ea typeface="Lato"/>
                <a:cs typeface="Lato"/>
                <a:sym typeface="Lato"/>
              </a:defRPr>
            </a:lvl9pPr>
          </a:lstStyle>
          <a:p>
            <a:r>
              <a:t>xx%</a:t>
            </a:r>
          </a:p>
        </p:txBody>
      </p:sp>
      <p:sp>
        <p:nvSpPr>
          <p:cNvPr id="58" name="Google Shape;58;p11"/>
          <p:cNvSpPr txBox="1"/>
          <p:nvPr>
            <p:ph idx="1" type="body"/>
          </p:nvPr>
        </p:nvSpPr>
        <p:spPr>
          <a:xfrm>
            <a:off x="623400" y="5838900"/>
            <a:ext cx="17041200" cy="2143200"/>
          </a:xfrm>
          <a:prstGeom prst="rect">
            <a:avLst/>
          </a:prstGeom>
        </p:spPr>
        <p:txBody>
          <a:bodyPr anchorCtr="0" anchor="t" bIns="182850" lIns="182850" spcFirstLastPara="1" rIns="182850" wrap="square" tIns="182850">
            <a:noAutofit/>
          </a:bodyPr>
          <a:lstStyle>
            <a:lvl1pPr indent="-450850" lvl="0" marL="457200" algn="ctr">
              <a:spcBef>
                <a:spcPts val="0"/>
              </a:spcBef>
              <a:spcAft>
                <a:spcPts val="0"/>
              </a:spcAft>
              <a:buSzPts val="3500"/>
              <a:buChar char="●"/>
              <a:defRPr/>
            </a:lvl1pPr>
            <a:lvl2pPr indent="-450850" lvl="1" marL="914400" algn="ctr">
              <a:spcBef>
                <a:spcPts val="3200"/>
              </a:spcBef>
              <a:spcAft>
                <a:spcPts val="0"/>
              </a:spcAft>
              <a:buSzPts val="3500"/>
              <a:buChar char="○"/>
              <a:defRPr/>
            </a:lvl2pPr>
            <a:lvl3pPr indent="-450850" lvl="2" marL="1371600" algn="ctr">
              <a:spcBef>
                <a:spcPts val="3200"/>
              </a:spcBef>
              <a:spcAft>
                <a:spcPts val="0"/>
              </a:spcAft>
              <a:buSzPts val="3500"/>
              <a:buChar char="■"/>
              <a:defRPr/>
            </a:lvl3pPr>
            <a:lvl4pPr indent="-450850" lvl="3" marL="1828800" algn="ctr">
              <a:spcBef>
                <a:spcPts val="3200"/>
              </a:spcBef>
              <a:spcAft>
                <a:spcPts val="0"/>
              </a:spcAft>
              <a:buSzPts val="3500"/>
              <a:buChar char="●"/>
              <a:defRPr/>
            </a:lvl4pPr>
            <a:lvl5pPr indent="-450850" lvl="4" marL="2286000" algn="ctr">
              <a:spcBef>
                <a:spcPts val="3200"/>
              </a:spcBef>
              <a:spcAft>
                <a:spcPts val="0"/>
              </a:spcAft>
              <a:buSzPts val="3500"/>
              <a:buChar char="○"/>
              <a:defRPr/>
            </a:lvl5pPr>
            <a:lvl6pPr indent="-450850" lvl="5" marL="2743200" algn="ctr">
              <a:spcBef>
                <a:spcPts val="3200"/>
              </a:spcBef>
              <a:spcAft>
                <a:spcPts val="0"/>
              </a:spcAft>
              <a:buSzPts val="3500"/>
              <a:buChar char="■"/>
              <a:defRPr/>
            </a:lvl6pPr>
            <a:lvl7pPr indent="-450850" lvl="6" marL="3200400" algn="ctr">
              <a:spcBef>
                <a:spcPts val="3200"/>
              </a:spcBef>
              <a:spcAft>
                <a:spcPts val="0"/>
              </a:spcAft>
              <a:buSzPts val="3500"/>
              <a:buChar char="●"/>
              <a:defRPr/>
            </a:lvl7pPr>
            <a:lvl8pPr indent="-450850" lvl="7" marL="3657600" algn="ctr">
              <a:spcBef>
                <a:spcPts val="3200"/>
              </a:spcBef>
              <a:spcAft>
                <a:spcPts val="0"/>
              </a:spcAft>
              <a:buSzPts val="3500"/>
              <a:buChar char="○"/>
              <a:defRPr/>
            </a:lvl8pPr>
            <a:lvl9pPr indent="-450850" lvl="8" marL="4114800" algn="ctr">
              <a:spcBef>
                <a:spcPts val="3200"/>
              </a:spcBef>
              <a:spcAft>
                <a:spcPts val="3200"/>
              </a:spcAft>
              <a:buSzPts val="3500"/>
              <a:buChar char="■"/>
              <a:defRPr/>
            </a:lvl9pPr>
          </a:lstStyle>
          <a:p/>
        </p:txBody>
      </p:sp>
      <p:sp>
        <p:nvSpPr>
          <p:cNvPr id="59" name="Google Shape;59;p11"/>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sp>
        <p:nvSpPr>
          <p:cNvPr id="21" name="Google Shape;21;p3"/>
          <p:cNvSpPr txBox="1"/>
          <p:nvPr>
            <p:ph type="title"/>
          </p:nvPr>
        </p:nvSpPr>
        <p:spPr>
          <a:xfrm>
            <a:off x="1019100" y="2847750"/>
            <a:ext cx="16249800" cy="3596400"/>
          </a:xfrm>
          <a:prstGeom prst="rect">
            <a:avLst/>
          </a:prstGeom>
          <a:ln cap="flat" cmpd="sng" w="76200">
            <a:solidFill>
              <a:schemeClr val="lt1"/>
            </a:solidFill>
            <a:prstDash val="solid"/>
            <a:round/>
            <a:headEnd len="sm" w="sm" type="none"/>
            <a:tailEnd len="sm" w="sm" type="none"/>
          </a:ln>
        </p:spPr>
        <p:txBody>
          <a:bodyPr anchorCtr="0" anchor="ctr" bIns="182850" lIns="182850" spcFirstLastPara="1" rIns="182850" wrap="square" tIns="182850">
            <a:noAutofit/>
          </a:bodyPr>
          <a:lstStyle>
            <a:lvl1pPr lvl="0" algn="ctr">
              <a:spcBef>
                <a:spcPts val="0"/>
              </a:spcBef>
              <a:spcAft>
                <a:spcPts val="0"/>
              </a:spcAft>
              <a:buClr>
                <a:schemeClr val="lt1"/>
              </a:buClr>
              <a:buSzPts val="9600"/>
              <a:buNone/>
              <a:defRPr b="0" sz="9600">
                <a:solidFill>
                  <a:schemeClr val="lt1"/>
                </a:solidFill>
              </a:defRPr>
            </a:lvl1pPr>
            <a:lvl2pPr lvl="1" algn="ctr">
              <a:spcBef>
                <a:spcPts val="0"/>
              </a:spcBef>
              <a:spcAft>
                <a:spcPts val="0"/>
              </a:spcAft>
              <a:buClr>
                <a:schemeClr val="lt1"/>
              </a:buClr>
              <a:buSzPts val="9600"/>
              <a:buFont typeface="Lato"/>
              <a:buNone/>
              <a:defRPr b="0" sz="9600">
                <a:solidFill>
                  <a:schemeClr val="lt1"/>
                </a:solidFill>
                <a:latin typeface="Lato"/>
                <a:ea typeface="Lato"/>
                <a:cs typeface="Lato"/>
                <a:sym typeface="Lato"/>
              </a:defRPr>
            </a:lvl2pPr>
            <a:lvl3pPr lvl="2" algn="ctr">
              <a:spcBef>
                <a:spcPts val="0"/>
              </a:spcBef>
              <a:spcAft>
                <a:spcPts val="0"/>
              </a:spcAft>
              <a:buClr>
                <a:schemeClr val="lt1"/>
              </a:buClr>
              <a:buSzPts val="9600"/>
              <a:buFont typeface="Lato"/>
              <a:buNone/>
              <a:defRPr b="0" sz="9600">
                <a:solidFill>
                  <a:schemeClr val="lt1"/>
                </a:solidFill>
                <a:latin typeface="Lato"/>
                <a:ea typeface="Lato"/>
                <a:cs typeface="Lato"/>
                <a:sym typeface="Lato"/>
              </a:defRPr>
            </a:lvl3pPr>
            <a:lvl4pPr lvl="3" algn="ctr">
              <a:spcBef>
                <a:spcPts val="0"/>
              </a:spcBef>
              <a:spcAft>
                <a:spcPts val="0"/>
              </a:spcAft>
              <a:buClr>
                <a:schemeClr val="lt1"/>
              </a:buClr>
              <a:buSzPts val="9600"/>
              <a:buFont typeface="Lato"/>
              <a:buNone/>
              <a:defRPr b="0" sz="9600">
                <a:solidFill>
                  <a:schemeClr val="lt1"/>
                </a:solidFill>
                <a:latin typeface="Lato"/>
                <a:ea typeface="Lato"/>
                <a:cs typeface="Lato"/>
                <a:sym typeface="Lato"/>
              </a:defRPr>
            </a:lvl4pPr>
            <a:lvl5pPr lvl="4" algn="ctr">
              <a:spcBef>
                <a:spcPts val="0"/>
              </a:spcBef>
              <a:spcAft>
                <a:spcPts val="0"/>
              </a:spcAft>
              <a:buClr>
                <a:schemeClr val="lt1"/>
              </a:buClr>
              <a:buSzPts val="9600"/>
              <a:buFont typeface="Lato"/>
              <a:buNone/>
              <a:defRPr b="0" sz="9600">
                <a:solidFill>
                  <a:schemeClr val="lt1"/>
                </a:solidFill>
                <a:latin typeface="Lato"/>
                <a:ea typeface="Lato"/>
                <a:cs typeface="Lato"/>
                <a:sym typeface="Lato"/>
              </a:defRPr>
            </a:lvl5pPr>
            <a:lvl6pPr lvl="5" algn="ctr">
              <a:spcBef>
                <a:spcPts val="0"/>
              </a:spcBef>
              <a:spcAft>
                <a:spcPts val="0"/>
              </a:spcAft>
              <a:buClr>
                <a:schemeClr val="lt1"/>
              </a:buClr>
              <a:buSzPts val="9600"/>
              <a:buFont typeface="Lato"/>
              <a:buNone/>
              <a:defRPr b="0" sz="9600">
                <a:solidFill>
                  <a:schemeClr val="lt1"/>
                </a:solidFill>
                <a:latin typeface="Lato"/>
                <a:ea typeface="Lato"/>
                <a:cs typeface="Lato"/>
                <a:sym typeface="Lato"/>
              </a:defRPr>
            </a:lvl6pPr>
            <a:lvl7pPr lvl="6" algn="ctr">
              <a:spcBef>
                <a:spcPts val="0"/>
              </a:spcBef>
              <a:spcAft>
                <a:spcPts val="0"/>
              </a:spcAft>
              <a:buClr>
                <a:schemeClr val="lt1"/>
              </a:buClr>
              <a:buSzPts val="9600"/>
              <a:buFont typeface="Lato"/>
              <a:buNone/>
              <a:defRPr b="0" sz="9600">
                <a:solidFill>
                  <a:schemeClr val="lt1"/>
                </a:solidFill>
                <a:latin typeface="Lato"/>
                <a:ea typeface="Lato"/>
                <a:cs typeface="Lato"/>
                <a:sym typeface="Lato"/>
              </a:defRPr>
            </a:lvl7pPr>
            <a:lvl8pPr lvl="7" algn="ctr">
              <a:spcBef>
                <a:spcPts val="0"/>
              </a:spcBef>
              <a:spcAft>
                <a:spcPts val="0"/>
              </a:spcAft>
              <a:buClr>
                <a:schemeClr val="lt1"/>
              </a:buClr>
              <a:buSzPts val="9600"/>
              <a:buFont typeface="Lato"/>
              <a:buNone/>
              <a:defRPr b="0" sz="9600">
                <a:solidFill>
                  <a:schemeClr val="lt1"/>
                </a:solidFill>
                <a:latin typeface="Lato"/>
                <a:ea typeface="Lato"/>
                <a:cs typeface="Lato"/>
                <a:sym typeface="Lato"/>
              </a:defRPr>
            </a:lvl8pPr>
            <a:lvl9pPr lvl="8" algn="ctr">
              <a:spcBef>
                <a:spcPts val="0"/>
              </a:spcBef>
              <a:spcAft>
                <a:spcPts val="0"/>
              </a:spcAft>
              <a:buClr>
                <a:schemeClr val="lt1"/>
              </a:buClr>
              <a:buSzPts val="9600"/>
              <a:buFont typeface="Lato"/>
              <a:buNone/>
              <a:defRPr b="0" sz="9600">
                <a:solidFill>
                  <a:schemeClr val="lt1"/>
                </a:solidFill>
                <a:latin typeface="Lato"/>
                <a:ea typeface="Lato"/>
                <a:cs typeface="Lato"/>
                <a:sym typeface="Lato"/>
              </a:defRPr>
            </a:lvl9pPr>
          </a:lstStyle>
          <a:p/>
        </p:txBody>
      </p:sp>
      <p:sp>
        <p:nvSpPr>
          <p:cNvPr id="22" name="Google Shape;22;p3"/>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10091400"/>
            <a:ext cx="18288000" cy="1956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lvl1pPr lvl="0">
              <a:spcBef>
                <a:spcPts val="0"/>
              </a:spcBef>
              <a:spcAft>
                <a:spcPts val="0"/>
              </a:spcAft>
              <a:buSzPts val="6400"/>
              <a:buNone/>
              <a:defRPr/>
            </a:lvl1pPr>
            <a:lvl2pPr lvl="1">
              <a:spcBef>
                <a:spcPts val="0"/>
              </a:spcBef>
              <a:spcAft>
                <a:spcPts val="0"/>
              </a:spcAft>
              <a:buSzPts val="6400"/>
              <a:buNone/>
              <a:defRPr/>
            </a:lvl2pPr>
            <a:lvl3pPr lvl="2">
              <a:spcBef>
                <a:spcPts val="0"/>
              </a:spcBef>
              <a:spcAft>
                <a:spcPts val="0"/>
              </a:spcAft>
              <a:buSzPts val="6400"/>
              <a:buNone/>
              <a:defRPr/>
            </a:lvl3pPr>
            <a:lvl4pPr lvl="3">
              <a:spcBef>
                <a:spcPts val="0"/>
              </a:spcBef>
              <a:spcAft>
                <a:spcPts val="0"/>
              </a:spcAft>
              <a:buSzPts val="6400"/>
              <a:buNone/>
              <a:defRPr/>
            </a:lvl4pPr>
            <a:lvl5pPr lvl="4">
              <a:spcBef>
                <a:spcPts val="0"/>
              </a:spcBef>
              <a:spcAft>
                <a:spcPts val="0"/>
              </a:spcAft>
              <a:buSzPts val="6400"/>
              <a:buNone/>
              <a:defRPr/>
            </a:lvl5pPr>
            <a:lvl6pPr lvl="5">
              <a:spcBef>
                <a:spcPts val="0"/>
              </a:spcBef>
              <a:spcAft>
                <a:spcPts val="0"/>
              </a:spcAft>
              <a:buSzPts val="6400"/>
              <a:buNone/>
              <a:defRPr/>
            </a:lvl6pPr>
            <a:lvl7pPr lvl="6">
              <a:spcBef>
                <a:spcPts val="0"/>
              </a:spcBef>
              <a:spcAft>
                <a:spcPts val="0"/>
              </a:spcAft>
              <a:buSzPts val="6400"/>
              <a:buNone/>
              <a:defRPr/>
            </a:lvl7pPr>
            <a:lvl8pPr lvl="7">
              <a:spcBef>
                <a:spcPts val="0"/>
              </a:spcBef>
              <a:spcAft>
                <a:spcPts val="0"/>
              </a:spcAft>
              <a:buSzPts val="6400"/>
              <a:buNone/>
              <a:defRPr/>
            </a:lvl8pPr>
            <a:lvl9pPr lvl="8">
              <a:spcBef>
                <a:spcPts val="0"/>
              </a:spcBef>
              <a:spcAft>
                <a:spcPts val="0"/>
              </a:spcAft>
              <a:buSzPts val="6400"/>
              <a:buNone/>
              <a:defRPr/>
            </a:lvl9pPr>
          </a:lstStyle>
          <a:p/>
        </p:txBody>
      </p:sp>
      <p:sp>
        <p:nvSpPr>
          <p:cNvPr id="26" name="Google Shape;26;p4"/>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lvl1pPr indent="-450850" lvl="0" marL="457200">
              <a:spcBef>
                <a:spcPts val="0"/>
              </a:spcBef>
              <a:spcAft>
                <a:spcPts val="0"/>
              </a:spcAft>
              <a:buSzPts val="3500"/>
              <a:buChar char="●"/>
              <a:defRPr sz="3500"/>
            </a:lvl1pPr>
            <a:lvl2pPr indent="-450850" lvl="1" marL="914400">
              <a:spcBef>
                <a:spcPts val="3200"/>
              </a:spcBef>
              <a:spcAft>
                <a:spcPts val="0"/>
              </a:spcAft>
              <a:buSzPts val="3500"/>
              <a:buChar char="○"/>
              <a:defRPr/>
            </a:lvl2pPr>
            <a:lvl3pPr indent="-450850" lvl="2" marL="1371600">
              <a:spcBef>
                <a:spcPts val="3200"/>
              </a:spcBef>
              <a:spcAft>
                <a:spcPts val="0"/>
              </a:spcAft>
              <a:buSzPts val="3500"/>
              <a:buChar char="■"/>
              <a:defRPr/>
            </a:lvl3pPr>
            <a:lvl4pPr indent="-450850" lvl="3" marL="1828800">
              <a:spcBef>
                <a:spcPts val="3200"/>
              </a:spcBef>
              <a:spcAft>
                <a:spcPts val="0"/>
              </a:spcAft>
              <a:buSzPts val="3500"/>
              <a:buChar char="●"/>
              <a:defRPr/>
            </a:lvl4pPr>
            <a:lvl5pPr indent="-450850" lvl="4" marL="2286000">
              <a:spcBef>
                <a:spcPts val="3200"/>
              </a:spcBef>
              <a:spcAft>
                <a:spcPts val="0"/>
              </a:spcAft>
              <a:buSzPts val="3500"/>
              <a:buChar char="○"/>
              <a:defRPr/>
            </a:lvl5pPr>
            <a:lvl6pPr indent="-450850" lvl="5" marL="2743200">
              <a:spcBef>
                <a:spcPts val="3200"/>
              </a:spcBef>
              <a:spcAft>
                <a:spcPts val="0"/>
              </a:spcAft>
              <a:buSzPts val="3500"/>
              <a:buChar char="■"/>
              <a:defRPr/>
            </a:lvl6pPr>
            <a:lvl7pPr indent="-450850" lvl="6" marL="3200400">
              <a:spcBef>
                <a:spcPts val="3200"/>
              </a:spcBef>
              <a:spcAft>
                <a:spcPts val="0"/>
              </a:spcAft>
              <a:buSzPts val="3500"/>
              <a:buChar char="●"/>
              <a:defRPr/>
            </a:lvl7pPr>
            <a:lvl8pPr indent="-450850" lvl="7" marL="3657600">
              <a:spcBef>
                <a:spcPts val="3200"/>
              </a:spcBef>
              <a:spcAft>
                <a:spcPts val="0"/>
              </a:spcAft>
              <a:buSzPts val="3500"/>
              <a:buChar char="○"/>
              <a:defRPr/>
            </a:lvl8pPr>
            <a:lvl9pPr indent="-450850" lvl="8" marL="4114800">
              <a:spcBef>
                <a:spcPts val="3200"/>
              </a:spcBef>
              <a:spcAft>
                <a:spcPts val="3200"/>
              </a:spcAft>
              <a:buSzPts val="3500"/>
              <a:buChar char="■"/>
              <a:defRPr/>
            </a:lvl9pPr>
          </a:lstStyle>
          <a:p/>
        </p:txBody>
      </p:sp>
      <p:sp>
        <p:nvSpPr>
          <p:cNvPr id="27" name="Google Shape;27;p4"/>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lvl1pPr lvl="0">
              <a:spcBef>
                <a:spcPts val="0"/>
              </a:spcBef>
              <a:spcAft>
                <a:spcPts val="0"/>
              </a:spcAft>
              <a:buSzPts val="6400"/>
              <a:buNone/>
              <a:defRPr/>
            </a:lvl1pPr>
            <a:lvl2pPr lvl="1">
              <a:spcBef>
                <a:spcPts val="0"/>
              </a:spcBef>
              <a:spcAft>
                <a:spcPts val="0"/>
              </a:spcAft>
              <a:buSzPts val="6400"/>
              <a:buNone/>
              <a:defRPr/>
            </a:lvl2pPr>
            <a:lvl3pPr lvl="2">
              <a:spcBef>
                <a:spcPts val="0"/>
              </a:spcBef>
              <a:spcAft>
                <a:spcPts val="0"/>
              </a:spcAft>
              <a:buSzPts val="6400"/>
              <a:buNone/>
              <a:defRPr/>
            </a:lvl3pPr>
            <a:lvl4pPr lvl="3">
              <a:spcBef>
                <a:spcPts val="0"/>
              </a:spcBef>
              <a:spcAft>
                <a:spcPts val="0"/>
              </a:spcAft>
              <a:buSzPts val="6400"/>
              <a:buNone/>
              <a:defRPr/>
            </a:lvl4pPr>
            <a:lvl5pPr lvl="4">
              <a:spcBef>
                <a:spcPts val="0"/>
              </a:spcBef>
              <a:spcAft>
                <a:spcPts val="0"/>
              </a:spcAft>
              <a:buSzPts val="6400"/>
              <a:buNone/>
              <a:defRPr/>
            </a:lvl5pPr>
            <a:lvl6pPr lvl="5">
              <a:spcBef>
                <a:spcPts val="0"/>
              </a:spcBef>
              <a:spcAft>
                <a:spcPts val="0"/>
              </a:spcAft>
              <a:buSzPts val="6400"/>
              <a:buNone/>
              <a:defRPr/>
            </a:lvl6pPr>
            <a:lvl7pPr lvl="6">
              <a:spcBef>
                <a:spcPts val="0"/>
              </a:spcBef>
              <a:spcAft>
                <a:spcPts val="0"/>
              </a:spcAft>
              <a:buSzPts val="6400"/>
              <a:buNone/>
              <a:defRPr/>
            </a:lvl7pPr>
            <a:lvl8pPr lvl="7">
              <a:spcBef>
                <a:spcPts val="0"/>
              </a:spcBef>
              <a:spcAft>
                <a:spcPts val="0"/>
              </a:spcAft>
              <a:buSzPts val="6400"/>
              <a:buNone/>
              <a:defRPr/>
            </a:lvl8pPr>
            <a:lvl9pPr lvl="8">
              <a:spcBef>
                <a:spcPts val="0"/>
              </a:spcBef>
              <a:spcAft>
                <a:spcPts val="0"/>
              </a:spcAft>
              <a:buSzPts val="6400"/>
              <a:buNone/>
              <a:defRPr/>
            </a:lvl9pPr>
          </a:lstStyle>
          <a:p/>
        </p:txBody>
      </p:sp>
      <p:sp>
        <p:nvSpPr>
          <p:cNvPr id="30" name="Google Shape;30;p5"/>
          <p:cNvSpPr txBox="1"/>
          <p:nvPr>
            <p:ph idx="1" type="body"/>
          </p:nvPr>
        </p:nvSpPr>
        <p:spPr>
          <a:xfrm>
            <a:off x="623400" y="2228750"/>
            <a:ext cx="7999800" cy="6832800"/>
          </a:xfrm>
          <a:prstGeom prst="rect">
            <a:avLst/>
          </a:prstGeom>
        </p:spPr>
        <p:txBody>
          <a:bodyPr anchorCtr="0" anchor="t" bIns="182850" lIns="182850" spcFirstLastPara="1" rIns="182850" wrap="square" tIns="182850">
            <a:noAutofit/>
          </a:bodyPr>
          <a:lstStyle>
            <a:lvl1pPr indent="-450850" lvl="0" marL="457200">
              <a:spcBef>
                <a:spcPts val="0"/>
              </a:spcBef>
              <a:spcAft>
                <a:spcPts val="0"/>
              </a:spcAft>
              <a:buSzPts val="3500"/>
              <a:buChar char="●"/>
              <a:defRPr sz="3500"/>
            </a:lvl1pPr>
            <a:lvl2pPr indent="-450850" lvl="1" marL="914400">
              <a:spcBef>
                <a:spcPts val="3200"/>
              </a:spcBef>
              <a:spcAft>
                <a:spcPts val="0"/>
              </a:spcAft>
              <a:buSzPts val="3500"/>
              <a:buChar char="○"/>
              <a:defRPr sz="3500"/>
            </a:lvl2pPr>
            <a:lvl3pPr indent="-450850" lvl="2" marL="1371600">
              <a:spcBef>
                <a:spcPts val="3200"/>
              </a:spcBef>
              <a:spcAft>
                <a:spcPts val="0"/>
              </a:spcAft>
              <a:buSzPts val="3500"/>
              <a:buChar char="■"/>
              <a:defRPr sz="3500"/>
            </a:lvl3pPr>
            <a:lvl4pPr indent="-450850" lvl="3" marL="1828800">
              <a:spcBef>
                <a:spcPts val="3200"/>
              </a:spcBef>
              <a:spcAft>
                <a:spcPts val="0"/>
              </a:spcAft>
              <a:buSzPts val="3500"/>
              <a:buChar char="●"/>
              <a:defRPr sz="3500"/>
            </a:lvl4pPr>
            <a:lvl5pPr indent="-450850" lvl="4" marL="2286000">
              <a:spcBef>
                <a:spcPts val="3200"/>
              </a:spcBef>
              <a:spcAft>
                <a:spcPts val="0"/>
              </a:spcAft>
              <a:buSzPts val="3500"/>
              <a:buChar char="○"/>
              <a:defRPr sz="3500"/>
            </a:lvl5pPr>
            <a:lvl6pPr indent="-450850" lvl="5" marL="2743200">
              <a:spcBef>
                <a:spcPts val="3200"/>
              </a:spcBef>
              <a:spcAft>
                <a:spcPts val="0"/>
              </a:spcAft>
              <a:buSzPts val="3500"/>
              <a:buChar char="■"/>
              <a:defRPr sz="3500"/>
            </a:lvl6pPr>
            <a:lvl7pPr indent="-450850" lvl="6" marL="3200400">
              <a:spcBef>
                <a:spcPts val="3200"/>
              </a:spcBef>
              <a:spcAft>
                <a:spcPts val="0"/>
              </a:spcAft>
              <a:buSzPts val="3500"/>
              <a:buChar char="●"/>
              <a:defRPr sz="3500"/>
            </a:lvl7pPr>
            <a:lvl8pPr indent="-450850" lvl="7" marL="3657600">
              <a:spcBef>
                <a:spcPts val="3200"/>
              </a:spcBef>
              <a:spcAft>
                <a:spcPts val="0"/>
              </a:spcAft>
              <a:buSzPts val="3500"/>
              <a:buChar char="○"/>
              <a:defRPr sz="3500"/>
            </a:lvl8pPr>
            <a:lvl9pPr indent="-450850" lvl="8" marL="4114800">
              <a:spcBef>
                <a:spcPts val="3200"/>
              </a:spcBef>
              <a:spcAft>
                <a:spcPts val="3200"/>
              </a:spcAft>
              <a:buSzPts val="3500"/>
              <a:buChar char="■"/>
              <a:defRPr sz="3500"/>
            </a:lvl9pPr>
          </a:lstStyle>
          <a:p/>
        </p:txBody>
      </p:sp>
      <p:sp>
        <p:nvSpPr>
          <p:cNvPr id="31" name="Google Shape;31;p5"/>
          <p:cNvSpPr txBox="1"/>
          <p:nvPr>
            <p:ph idx="2" type="body"/>
          </p:nvPr>
        </p:nvSpPr>
        <p:spPr>
          <a:xfrm>
            <a:off x="9664800" y="2228750"/>
            <a:ext cx="7999800" cy="6832800"/>
          </a:xfrm>
          <a:prstGeom prst="rect">
            <a:avLst/>
          </a:prstGeom>
        </p:spPr>
        <p:txBody>
          <a:bodyPr anchorCtr="0" anchor="t" bIns="182850" lIns="182850" spcFirstLastPara="1" rIns="182850" wrap="square" tIns="182850">
            <a:noAutofit/>
          </a:bodyPr>
          <a:lstStyle>
            <a:lvl1pPr indent="-450850" lvl="0" marL="457200">
              <a:spcBef>
                <a:spcPts val="0"/>
              </a:spcBef>
              <a:spcAft>
                <a:spcPts val="0"/>
              </a:spcAft>
              <a:buSzPts val="3500"/>
              <a:buChar char="●"/>
              <a:defRPr sz="3500"/>
            </a:lvl1pPr>
            <a:lvl2pPr indent="-450850" lvl="1" marL="914400">
              <a:spcBef>
                <a:spcPts val="3200"/>
              </a:spcBef>
              <a:spcAft>
                <a:spcPts val="0"/>
              </a:spcAft>
              <a:buSzPts val="3500"/>
              <a:buChar char="○"/>
              <a:defRPr sz="3500"/>
            </a:lvl2pPr>
            <a:lvl3pPr indent="-450850" lvl="2" marL="1371600">
              <a:spcBef>
                <a:spcPts val="3200"/>
              </a:spcBef>
              <a:spcAft>
                <a:spcPts val="0"/>
              </a:spcAft>
              <a:buSzPts val="3500"/>
              <a:buChar char="■"/>
              <a:defRPr sz="3500"/>
            </a:lvl3pPr>
            <a:lvl4pPr indent="-450850" lvl="3" marL="1828800">
              <a:spcBef>
                <a:spcPts val="3200"/>
              </a:spcBef>
              <a:spcAft>
                <a:spcPts val="0"/>
              </a:spcAft>
              <a:buSzPts val="3500"/>
              <a:buChar char="●"/>
              <a:defRPr sz="3500"/>
            </a:lvl4pPr>
            <a:lvl5pPr indent="-450850" lvl="4" marL="2286000">
              <a:spcBef>
                <a:spcPts val="3200"/>
              </a:spcBef>
              <a:spcAft>
                <a:spcPts val="0"/>
              </a:spcAft>
              <a:buSzPts val="3500"/>
              <a:buChar char="○"/>
              <a:defRPr sz="3500"/>
            </a:lvl5pPr>
            <a:lvl6pPr indent="-450850" lvl="5" marL="2743200">
              <a:spcBef>
                <a:spcPts val="3200"/>
              </a:spcBef>
              <a:spcAft>
                <a:spcPts val="0"/>
              </a:spcAft>
              <a:buSzPts val="3500"/>
              <a:buChar char="■"/>
              <a:defRPr sz="3500"/>
            </a:lvl6pPr>
            <a:lvl7pPr indent="-450850" lvl="6" marL="3200400">
              <a:spcBef>
                <a:spcPts val="3200"/>
              </a:spcBef>
              <a:spcAft>
                <a:spcPts val="0"/>
              </a:spcAft>
              <a:buSzPts val="3500"/>
              <a:buChar char="●"/>
              <a:defRPr sz="3500"/>
            </a:lvl7pPr>
            <a:lvl8pPr indent="-450850" lvl="7" marL="3657600">
              <a:spcBef>
                <a:spcPts val="3200"/>
              </a:spcBef>
              <a:spcAft>
                <a:spcPts val="0"/>
              </a:spcAft>
              <a:buSzPts val="3500"/>
              <a:buChar char="○"/>
              <a:defRPr sz="3500"/>
            </a:lvl8pPr>
            <a:lvl9pPr indent="-450850" lvl="8" marL="4114800">
              <a:spcBef>
                <a:spcPts val="3200"/>
              </a:spcBef>
              <a:spcAft>
                <a:spcPts val="3200"/>
              </a:spcAft>
              <a:buSzPts val="3500"/>
              <a:buChar char="■"/>
              <a:defRPr sz="3500"/>
            </a:lvl9pPr>
          </a:lstStyle>
          <a:p/>
        </p:txBody>
      </p:sp>
      <p:sp>
        <p:nvSpPr>
          <p:cNvPr id="32" name="Google Shape;32;p5"/>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lvl1pPr lvl="0">
              <a:spcBef>
                <a:spcPts val="0"/>
              </a:spcBef>
              <a:spcAft>
                <a:spcPts val="0"/>
              </a:spcAft>
              <a:buSzPts val="6400"/>
              <a:buNone/>
              <a:defRPr/>
            </a:lvl1pPr>
            <a:lvl2pPr lvl="1">
              <a:spcBef>
                <a:spcPts val="0"/>
              </a:spcBef>
              <a:spcAft>
                <a:spcPts val="0"/>
              </a:spcAft>
              <a:buSzPts val="6400"/>
              <a:buNone/>
              <a:defRPr/>
            </a:lvl2pPr>
            <a:lvl3pPr lvl="2">
              <a:spcBef>
                <a:spcPts val="0"/>
              </a:spcBef>
              <a:spcAft>
                <a:spcPts val="0"/>
              </a:spcAft>
              <a:buSzPts val="6400"/>
              <a:buNone/>
              <a:defRPr/>
            </a:lvl3pPr>
            <a:lvl4pPr lvl="3">
              <a:spcBef>
                <a:spcPts val="0"/>
              </a:spcBef>
              <a:spcAft>
                <a:spcPts val="0"/>
              </a:spcAft>
              <a:buSzPts val="6400"/>
              <a:buNone/>
              <a:defRPr/>
            </a:lvl4pPr>
            <a:lvl5pPr lvl="4">
              <a:spcBef>
                <a:spcPts val="0"/>
              </a:spcBef>
              <a:spcAft>
                <a:spcPts val="0"/>
              </a:spcAft>
              <a:buSzPts val="6400"/>
              <a:buNone/>
              <a:defRPr/>
            </a:lvl5pPr>
            <a:lvl6pPr lvl="5">
              <a:spcBef>
                <a:spcPts val="0"/>
              </a:spcBef>
              <a:spcAft>
                <a:spcPts val="0"/>
              </a:spcAft>
              <a:buSzPts val="6400"/>
              <a:buNone/>
              <a:defRPr/>
            </a:lvl6pPr>
            <a:lvl7pPr lvl="6">
              <a:spcBef>
                <a:spcPts val="0"/>
              </a:spcBef>
              <a:spcAft>
                <a:spcPts val="0"/>
              </a:spcAft>
              <a:buSzPts val="6400"/>
              <a:buNone/>
              <a:defRPr/>
            </a:lvl7pPr>
            <a:lvl8pPr lvl="7">
              <a:spcBef>
                <a:spcPts val="0"/>
              </a:spcBef>
              <a:spcAft>
                <a:spcPts val="0"/>
              </a:spcAft>
              <a:buSzPts val="6400"/>
              <a:buNone/>
              <a:defRPr/>
            </a:lvl8pPr>
            <a:lvl9pPr lvl="8">
              <a:spcBef>
                <a:spcPts val="0"/>
              </a:spcBef>
              <a:spcAft>
                <a:spcPts val="0"/>
              </a:spcAft>
              <a:buSzPts val="6400"/>
              <a:buNone/>
              <a:defRPr/>
            </a:lvl9pPr>
          </a:lstStyle>
          <a:p/>
        </p:txBody>
      </p:sp>
      <p:sp>
        <p:nvSpPr>
          <p:cNvPr id="35" name="Google Shape;35;p6"/>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471000" y="1263600"/>
            <a:ext cx="5616000" cy="1511400"/>
          </a:xfrm>
          <a:prstGeom prst="rect">
            <a:avLst/>
          </a:prstGeom>
        </p:spPr>
        <p:txBody>
          <a:bodyPr anchorCtr="0" anchor="b" bIns="182850" lIns="182850" spcFirstLastPara="1" rIns="182850" wrap="square" tIns="18285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7"/>
          <p:cNvSpPr txBox="1"/>
          <p:nvPr>
            <p:ph idx="1" type="body"/>
          </p:nvPr>
        </p:nvSpPr>
        <p:spPr>
          <a:xfrm>
            <a:off x="623400" y="2782755"/>
            <a:ext cx="5616000" cy="6358800"/>
          </a:xfrm>
          <a:prstGeom prst="rect">
            <a:avLst/>
          </a:prstGeom>
        </p:spPr>
        <p:txBody>
          <a:bodyPr anchorCtr="0" anchor="t" bIns="182850" lIns="182850" spcFirstLastPara="1" rIns="182850" wrap="square" tIns="182850">
            <a:noAutofit/>
          </a:bodyPr>
          <a:lstStyle>
            <a:lvl1pPr indent="-450850" lvl="0" marL="457200">
              <a:spcBef>
                <a:spcPts val="0"/>
              </a:spcBef>
              <a:spcAft>
                <a:spcPts val="0"/>
              </a:spcAft>
              <a:buSzPts val="3500"/>
              <a:buChar char="●"/>
              <a:defRPr sz="3500"/>
            </a:lvl1pPr>
            <a:lvl2pPr indent="-450850" lvl="1" marL="914400">
              <a:spcBef>
                <a:spcPts val="3200"/>
              </a:spcBef>
              <a:spcAft>
                <a:spcPts val="0"/>
              </a:spcAft>
              <a:buSzPts val="3500"/>
              <a:buChar char="○"/>
              <a:defRPr sz="3500"/>
            </a:lvl2pPr>
            <a:lvl3pPr indent="-450850" lvl="2" marL="1371600">
              <a:spcBef>
                <a:spcPts val="3200"/>
              </a:spcBef>
              <a:spcAft>
                <a:spcPts val="0"/>
              </a:spcAft>
              <a:buSzPts val="3500"/>
              <a:buChar char="■"/>
              <a:defRPr sz="3500"/>
            </a:lvl3pPr>
            <a:lvl4pPr indent="-450850" lvl="3" marL="1828800">
              <a:spcBef>
                <a:spcPts val="3200"/>
              </a:spcBef>
              <a:spcAft>
                <a:spcPts val="0"/>
              </a:spcAft>
              <a:buSzPts val="3500"/>
              <a:buChar char="●"/>
              <a:defRPr sz="3500"/>
            </a:lvl4pPr>
            <a:lvl5pPr indent="-450850" lvl="4" marL="2286000">
              <a:spcBef>
                <a:spcPts val="3200"/>
              </a:spcBef>
              <a:spcAft>
                <a:spcPts val="0"/>
              </a:spcAft>
              <a:buSzPts val="3500"/>
              <a:buChar char="○"/>
              <a:defRPr sz="3500"/>
            </a:lvl5pPr>
            <a:lvl6pPr indent="-450850" lvl="5" marL="2743200">
              <a:spcBef>
                <a:spcPts val="3200"/>
              </a:spcBef>
              <a:spcAft>
                <a:spcPts val="0"/>
              </a:spcAft>
              <a:buSzPts val="3500"/>
              <a:buChar char="■"/>
              <a:defRPr sz="3500"/>
            </a:lvl6pPr>
            <a:lvl7pPr indent="-450850" lvl="6" marL="3200400">
              <a:spcBef>
                <a:spcPts val="3200"/>
              </a:spcBef>
              <a:spcAft>
                <a:spcPts val="0"/>
              </a:spcAft>
              <a:buSzPts val="3500"/>
              <a:buChar char="●"/>
              <a:defRPr sz="3500"/>
            </a:lvl7pPr>
            <a:lvl8pPr indent="-450850" lvl="7" marL="3657600">
              <a:spcBef>
                <a:spcPts val="3200"/>
              </a:spcBef>
              <a:spcAft>
                <a:spcPts val="0"/>
              </a:spcAft>
              <a:buSzPts val="3500"/>
              <a:buChar char="○"/>
              <a:defRPr sz="3500"/>
            </a:lvl8pPr>
            <a:lvl9pPr indent="-450850" lvl="8" marL="4114800">
              <a:spcBef>
                <a:spcPts val="3200"/>
              </a:spcBef>
              <a:spcAft>
                <a:spcPts val="3200"/>
              </a:spcAft>
              <a:buSzPts val="3500"/>
              <a:buChar char="■"/>
              <a:defRPr sz="3500"/>
            </a:lvl9pPr>
          </a:lstStyle>
          <a:p/>
        </p:txBody>
      </p:sp>
      <p:sp>
        <p:nvSpPr>
          <p:cNvPr id="39" name="Google Shape;39;p7"/>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980500" y="1052700"/>
            <a:ext cx="11237400" cy="8181600"/>
          </a:xfrm>
          <a:prstGeom prst="rect">
            <a:avLst/>
          </a:prstGeom>
        </p:spPr>
        <p:txBody>
          <a:bodyPr anchorCtr="0" anchor="ctr" bIns="182850" lIns="182850" spcFirstLastPara="1" rIns="182850" wrap="square" tIns="182850">
            <a:noAutofit/>
          </a:bodyPr>
          <a:lstStyle>
            <a:lvl1pPr lvl="0">
              <a:spcBef>
                <a:spcPts val="0"/>
              </a:spcBef>
              <a:spcAft>
                <a:spcPts val="0"/>
              </a:spcAft>
              <a:buClr>
                <a:schemeClr val="lt1"/>
              </a:buClr>
              <a:buSzPts val="9600"/>
              <a:buNone/>
              <a:defRPr b="0" sz="9600">
                <a:solidFill>
                  <a:schemeClr val="lt1"/>
                </a:solidFill>
              </a:defRPr>
            </a:lvl1pPr>
            <a:lvl2pPr lvl="1">
              <a:spcBef>
                <a:spcPts val="0"/>
              </a:spcBef>
              <a:spcAft>
                <a:spcPts val="0"/>
              </a:spcAft>
              <a:buClr>
                <a:schemeClr val="lt1"/>
              </a:buClr>
              <a:buSzPts val="9600"/>
              <a:buFont typeface="Lato"/>
              <a:buNone/>
              <a:defRPr b="0" sz="9600">
                <a:solidFill>
                  <a:schemeClr val="lt1"/>
                </a:solidFill>
                <a:latin typeface="Lato"/>
                <a:ea typeface="Lato"/>
                <a:cs typeface="Lato"/>
                <a:sym typeface="Lato"/>
              </a:defRPr>
            </a:lvl2pPr>
            <a:lvl3pPr lvl="2">
              <a:spcBef>
                <a:spcPts val="0"/>
              </a:spcBef>
              <a:spcAft>
                <a:spcPts val="0"/>
              </a:spcAft>
              <a:buClr>
                <a:schemeClr val="lt1"/>
              </a:buClr>
              <a:buSzPts val="9600"/>
              <a:buFont typeface="Lato"/>
              <a:buNone/>
              <a:defRPr b="0" sz="9600">
                <a:solidFill>
                  <a:schemeClr val="lt1"/>
                </a:solidFill>
                <a:latin typeface="Lato"/>
                <a:ea typeface="Lato"/>
                <a:cs typeface="Lato"/>
                <a:sym typeface="Lato"/>
              </a:defRPr>
            </a:lvl3pPr>
            <a:lvl4pPr lvl="3">
              <a:spcBef>
                <a:spcPts val="0"/>
              </a:spcBef>
              <a:spcAft>
                <a:spcPts val="0"/>
              </a:spcAft>
              <a:buClr>
                <a:schemeClr val="lt1"/>
              </a:buClr>
              <a:buSzPts val="9600"/>
              <a:buFont typeface="Lato"/>
              <a:buNone/>
              <a:defRPr b="0" sz="9600">
                <a:solidFill>
                  <a:schemeClr val="lt1"/>
                </a:solidFill>
                <a:latin typeface="Lato"/>
                <a:ea typeface="Lato"/>
                <a:cs typeface="Lato"/>
                <a:sym typeface="Lato"/>
              </a:defRPr>
            </a:lvl4pPr>
            <a:lvl5pPr lvl="4">
              <a:spcBef>
                <a:spcPts val="0"/>
              </a:spcBef>
              <a:spcAft>
                <a:spcPts val="0"/>
              </a:spcAft>
              <a:buClr>
                <a:schemeClr val="lt1"/>
              </a:buClr>
              <a:buSzPts val="9600"/>
              <a:buFont typeface="Lato"/>
              <a:buNone/>
              <a:defRPr b="0" sz="9600">
                <a:solidFill>
                  <a:schemeClr val="lt1"/>
                </a:solidFill>
                <a:latin typeface="Lato"/>
                <a:ea typeface="Lato"/>
                <a:cs typeface="Lato"/>
                <a:sym typeface="Lato"/>
              </a:defRPr>
            </a:lvl5pPr>
            <a:lvl6pPr lvl="5">
              <a:spcBef>
                <a:spcPts val="0"/>
              </a:spcBef>
              <a:spcAft>
                <a:spcPts val="0"/>
              </a:spcAft>
              <a:buClr>
                <a:schemeClr val="lt1"/>
              </a:buClr>
              <a:buSzPts val="9600"/>
              <a:buFont typeface="Lato"/>
              <a:buNone/>
              <a:defRPr b="0" sz="9600">
                <a:solidFill>
                  <a:schemeClr val="lt1"/>
                </a:solidFill>
                <a:latin typeface="Lato"/>
                <a:ea typeface="Lato"/>
                <a:cs typeface="Lato"/>
                <a:sym typeface="Lato"/>
              </a:defRPr>
            </a:lvl6pPr>
            <a:lvl7pPr lvl="6">
              <a:spcBef>
                <a:spcPts val="0"/>
              </a:spcBef>
              <a:spcAft>
                <a:spcPts val="0"/>
              </a:spcAft>
              <a:buClr>
                <a:schemeClr val="lt1"/>
              </a:buClr>
              <a:buSzPts val="9600"/>
              <a:buFont typeface="Lato"/>
              <a:buNone/>
              <a:defRPr b="0" sz="9600">
                <a:solidFill>
                  <a:schemeClr val="lt1"/>
                </a:solidFill>
                <a:latin typeface="Lato"/>
                <a:ea typeface="Lato"/>
                <a:cs typeface="Lato"/>
                <a:sym typeface="Lato"/>
              </a:defRPr>
            </a:lvl7pPr>
            <a:lvl8pPr lvl="7">
              <a:spcBef>
                <a:spcPts val="0"/>
              </a:spcBef>
              <a:spcAft>
                <a:spcPts val="0"/>
              </a:spcAft>
              <a:buClr>
                <a:schemeClr val="lt1"/>
              </a:buClr>
              <a:buSzPts val="9600"/>
              <a:buFont typeface="Lato"/>
              <a:buNone/>
              <a:defRPr b="0" sz="9600">
                <a:solidFill>
                  <a:schemeClr val="lt1"/>
                </a:solidFill>
                <a:latin typeface="Lato"/>
                <a:ea typeface="Lato"/>
                <a:cs typeface="Lato"/>
                <a:sym typeface="Lato"/>
              </a:defRPr>
            </a:lvl8pPr>
            <a:lvl9pPr lvl="8">
              <a:spcBef>
                <a:spcPts val="0"/>
              </a:spcBef>
              <a:spcAft>
                <a:spcPts val="0"/>
              </a:spcAft>
              <a:buClr>
                <a:schemeClr val="lt1"/>
              </a:buClr>
              <a:buSzPts val="9600"/>
              <a:buFont typeface="Lato"/>
              <a:buNone/>
              <a:defRPr b="0" sz="9600">
                <a:solidFill>
                  <a:schemeClr val="lt1"/>
                </a:solidFill>
                <a:latin typeface="Lato"/>
                <a:ea typeface="Lato"/>
                <a:cs typeface="Lato"/>
                <a:sym typeface="Lato"/>
              </a:defRPr>
            </a:lvl9pPr>
          </a:lstStyle>
          <a:p/>
        </p:txBody>
      </p:sp>
      <p:sp>
        <p:nvSpPr>
          <p:cNvPr id="42" name="Google Shape;42;p8"/>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9144000" y="-50"/>
            <a:ext cx="9144000" cy="102870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5" name="Google Shape;45;p9"/>
          <p:cNvCxnSpPr/>
          <p:nvPr/>
        </p:nvCxnSpPr>
        <p:spPr>
          <a:xfrm>
            <a:off x="10059350" y="8991000"/>
            <a:ext cx="9366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9"/>
          <p:cNvSpPr txBox="1"/>
          <p:nvPr>
            <p:ph type="title"/>
          </p:nvPr>
        </p:nvSpPr>
        <p:spPr>
          <a:xfrm>
            <a:off x="531000" y="2215900"/>
            <a:ext cx="8090400" cy="33672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47" name="Google Shape;47;p9"/>
          <p:cNvSpPr txBox="1"/>
          <p:nvPr>
            <p:ph idx="1" type="subTitle"/>
          </p:nvPr>
        </p:nvSpPr>
        <p:spPr>
          <a:xfrm>
            <a:off x="531000" y="5690402"/>
            <a:ext cx="8090400" cy="26910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8" name="Google Shape;48;p9"/>
          <p:cNvSpPr txBox="1"/>
          <p:nvPr>
            <p:ph idx="2" type="body"/>
          </p:nvPr>
        </p:nvSpPr>
        <p:spPr>
          <a:xfrm>
            <a:off x="9879000" y="1448400"/>
            <a:ext cx="7674000" cy="7390200"/>
          </a:xfrm>
          <a:prstGeom prst="rect">
            <a:avLst/>
          </a:prstGeom>
        </p:spPr>
        <p:txBody>
          <a:bodyPr anchorCtr="0" anchor="ctr" bIns="182850" lIns="182850" spcFirstLastPara="1" rIns="182850" wrap="square" tIns="182850">
            <a:noAutofit/>
          </a:bodyPr>
          <a:lstStyle>
            <a:lvl1pPr indent="-450850" lvl="0" marL="457200">
              <a:spcBef>
                <a:spcPts val="0"/>
              </a:spcBef>
              <a:spcAft>
                <a:spcPts val="0"/>
              </a:spcAft>
              <a:buClr>
                <a:schemeClr val="lt1"/>
              </a:buClr>
              <a:buSzPts val="3500"/>
              <a:buChar char="●"/>
              <a:defRPr>
                <a:solidFill>
                  <a:schemeClr val="lt1"/>
                </a:solidFill>
              </a:defRPr>
            </a:lvl1pPr>
            <a:lvl2pPr indent="-450850" lvl="1" marL="914400">
              <a:spcBef>
                <a:spcPts val="3200"/>
              </a:spcBef>
              <a:spcAft>
                <a:spcPts val="0"/>
              </a:spcAft>
              <a:buClr>
                <a:schemeClr val="lt1"/>
              </a:buClr>
              <a:buSzPts val="3500"/>
              <a:buChar char="○"/>
              <a:defRPr>
                <a:solidFill>
                  <a:schemeClr val="lt1"/>
                </a:solidFill>
              </a:defRPr>
            </a:lvl2pPr>
            <a:lvl3pPr indent="-450850" lvl="2" marL="1371600">
              <a:spcBef>
                <a:spcPts val="3200"/>
              </a:spcBef>
              <a:spcAft>
                <a:spcPts val="0"/>
              </a:spcAft>
              <a:buClr>
                <a:schemeClr val="lt1"/>
              </a:buClr>
              <a:buSzPts val="3500"/>
              <a:buChar char="■"/>
              <a:defRPr>
                <a:solidFill>
                  <a:schemeClr val="lt1"/>
                </a:solidFill>
              </a:defRPr>
            </a:lvl3pPr>
            <a:lvl4pPr indent="-450850" lvl="3" marL="1828800">
              <a:spcBef>
                <a:spcPts val="3200"/>
              </a:spcBef>
              <a:spcAft>
                <a:spcPts val="0"/>
              </a:spcAft>
              <a:buClr>
                <a:schemeClr val="lt1"/>
              </a:buClr>
              <a:buSzPts val="3500"/>
              <a:buChar char="●"/>
              <a:defRPr>
                <a:solidFill>
                  <a:schemeClr val="lt1"/>
                </a:solidFill>
              </a:defRPr>
            </a:lvl4pPr>
            <a:lvl5pPr indent="-450850" lvl="4" marL="2286000">
              <a:spcBef>
                <a:spcPts val="3200"/>
              </a:spcBef>
              <a:spcAft>
                <a:spcPts val="0"/>
              </a:spcAft>
              <a:buClr>
                <a:schemeClr val="lt1"/>
              </a:buClr>
              <a:buSzPts val="3500"/>
              <a:buChar char="○"/>
              <a:defRPr>
                <a:solidFill>
                  <a:schemeClr val="lt1"/>
                </a:solidFill>
              </a:defRPr>
            </a:lvl5pPr>
            <a:lvl6pPr indent="-450850" lvl="5" marL="2743200">
              <a:spcBef>
                <a:spcPts val="3200"/>
              </a:spcBef>
              <a:spcAft>
                <a:spcPts val="0"/>
              </a:spcAft>
              <a:buClr>
                <a:schemeClr val="lt1"/>
              </a:buClr>
              <a:buSzPts val="3500"/>
              <a:buChar char="■"/>
              <a:defRPr>
                <a:solidFill>
                  <a:schemeClr val="lt1"/>
                </a:solidFill>
              </a:defRPr>
            </a:lvl6pPr>
            <a:lvl7pPr indent="-450850" lvl="6" marL="3200400">
              <a:spcBef>
                <a:spcPts val="3200"/>
              </a:spcBef>
              <a:spcAft>
                <a:spcPts val="0"/>
              </a:spcAft>
              <a:buClr>
                <a:schemeClr val="lt1"/>
              </a:buClr>
              <a:buSzPts val="3500"/>
              <a:buChar char="●"/>
              <a:defRPr>
                <a:solidFill>
                  <a:schemeClr val="lt1"/>
                </a:solidFill>
              </a:defRPr>
            </a:lvl7pPr>
            <a:lvl8pPr indent="-450850" lvl="7" marL="3657600">
              <a:spcBef>
                <a:spcPts val="3200"/>
              </a:spcBef>
              <a:spcAft>
                <a:spcPts val="0"/>
              </a:spcAft>
              <a:buClr>
                <a:schemeClr val="lt1"/>
              </a:buClr>
              <a:buSzPts val="3500"/>
              <a:buChar char="○"/>
              <a:defRPr>
                <a:solidFill>
                  <a:schemeClr val="lt1"/>
                </a:solidFill>
              </a:defRPr>
            </a:lvl8pPr>
            <a:lvl9pPr indent="-450850" lvl="8" marL="4114800">
              <a:spcBef>
                <a:spcPts val="3200"/>
              </a:spcBef>
              <a:spcAft>
                <a:spcPts val="3200"/>
              </a:spcAft>
              <a:buClr>
                <a:schemeClr val="lt1"/>
              </a:buClr>
              <a:buSzPts val="3500"/>
              <a:buChar char="■"/>
              <a:defRPr>
                <a:solidFill>
                  <a:schemeClr val="lt1"/>
                </a:solidFill>
              </a:defRPr>
            </a:lvl9pPr>
          </a:lstStyle>
          <a:p/>
        </p:txBody>
      </p:sp>
      <p:sp>
        <p:nvSpPr>
          <p:cNvPr id="49" name="Google Shape;49;p9"/>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a:buNone/>
              <a:defRPr sz="2600">
                <a:solidFill>
                  <a:schemeClr val="lt1"/>
                </a:solidFill>
              </a:defRPr>
            </a:lvl1pPr>
            <a:lvl2pPr lvl="1">
              <a:buNone/>
              <a:defRPr sz="2600">
                <a:solidFill>
                  <a:schemeClr val="lt1"/>
                </a:solidFill>
              </a:defRPr>
            </a:lvl2pPr>
            <a:lvl3pPr lvl="2">
              <a:buNone/>
              <a:defRPr sz="2600">
                <a:solidFill>
                  <a:schemeClr val="lt1"/>
                </a:solidFill>
              </a:defRPr>
            </a:lvl3pPr>
            <a:lvl4pPr lvl="3">
              <a:buNone/>
              <a:defRPr sz="2600">
                <a:solidFill>
                  <a:schemeClr val="lt1"/>
                </a:solidFill>
              </a:defRPr>
            </a:lvl4pPr>
            <a:lvl5pPr lvl="4">
              <a:buNone/>
              <a:defRPr sz="2600">
                <a:solidFill>
                  <a:schemeClr val="lt1"/>
                </a:solidFill>
              </a:defRPr>
            </a:lvl5pPr>
            <a:lvl6pPr lvl="5">
              <a:buNone/>
              <a:defRPr sz="2600">
                <a:solidFill>
                  <a:schemeClr val="lt1"/>
                </a:solidFill>
              </a:defRPr>
            </a:lvl6pPr>
            <a:lvl7pPr lvl="6">
              <a:buNone/>
              <a:defRPr sz="2600">
                <a:solidFill>
                  <a:schemeClr val="lt1"/>
                </a:solidFill>
              </a:defRPr>
            </a:lvl7pPr>
            <a:lvl8pPr lvl="7">
              <a:buNone/>
              <a:defRPr sz="2600">
                <a:solidFill>
                  <a:schemeClr val="lt1"/>
                </a:solidFill>
              </a:defRPr>
            </a:lvl8pPr>
            <a:lvl9pPr lvl="8">
              <a:buNone/>
              <a:defRPr sz="26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50" name="Google Shape;50;p9"/>
          <p:cNvCxnSpPr/>
          <p:nvPr/>
        </p:nvCxnSpPr>
        <p:spPr>
          <a:xfrm>
            <a:off x="8992025" y="-25325"/>
            <a:ext cx="0" cy="10359900"/>
          </a:xfrm>
          <a:prstGeom prst="straightConnector1">
            <a:avLst/>
          </a:prstGeom>
          <a:noFill/>
          <a:ln cap="flat" cmpd="sng" w="38100">
            <a:solidFill>
              <a:schemeClr val="dk1"/>
            </a:solidFill>
            <a:prstDash val="solid"/>
            <a:round/>
            <a:headEnd len="med" w="med" type="none"/>
            <a:tailEnd len="med" w="med" type="none"/>
          </a:ln>
        </p:spPr>
      </p:cxnSp>
      <p:cxnSp>
        <p:nvCxnSpPr>
          <p:cNvPr id="51" name="Google Shape;51;p9"/>
          <p:cNvCxnSpPr/>
          <p:nvPr/>
        </p:nvCxnSpPr>
        <p:spPr>
          <a:xfrm>
            <a:off x="9373025" y="-25325"/>
            <a:ext cx="0" cy="103599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639000" y="8461150"/>
            <a:ext cx="11997600" cy="1197600"/>
          </a:xfrm>
          <a:prstGeom prst="rect">
            <a:avLst/>
          </a:prstGeom>
        </p:spPr>
        <p:txBody>
          <a:bodyPr anchorCtr="0" anchor="ctr" bIns="182850" lIns="182850" spcFirstLastPara="1" rIns="182850" wrap="square" tIns="182850">
            <a:noAutofit/>
          </a:bodyPr>
          <a:lstStyle>
            <a:lvl1pPr indent="-228600" lvl="0" marL="457200">
              <a:lnSpc>
                <a:spcPct val="100000"/>
              </a:lnSpc>
              <a:spcBef>
                <a:spcPts val="0"/>
              </a:spcBef>
              <a:spcAft>
                <a:spcPts val="0"/>
              </a:spcAft>
              <a:buClr>
                <a:srgbClr val="000000"/>
              </a:buClr>
              <a:buSzPts val="3500"/>
              <a:buNone/>
              <a:defRPr>
                <a:solidFill>
                  <a:srgbClr val="000000"/>
                </a:solidFill>
              </a:defRPr>
            </a:lvl1pPr>
          </a:lstStyle>
          <a:p/>
        </p:txBody>
      </p:sp>
      <p:sp>
        <p:nvSpPr>
          <p:cNvPr id="54" name="Google Shape;54;p10"/>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94800" y="858900"/>
            <a:ext cx="17041200" cy="1252200"/>
          </a:xfrm>
          <a:prstGeom prst="rect">
            <a:avLst/>
          </a:prstGeom>
          <a:noFill/>
          <a:ln>
            <a:noFill/>
          </a:ln>
        </p:spPr>
        <p:txBody>
          <a:bodyPr anchorCtr="0" anchor="t" bIns="182850" lIns="182850" spcFirstLastPara="1" rIns="182850" wrap="square" tIns="182850">
            <a:noAutofit/>
          </a:bodyPr>
          <a:lstStyle>
            <a:lvl1pPr lvl="0">
              <a:spcBef>
                <a:spcPts val="0"/>
              </a:spcBef>
              <a:spcAft>
                <a:spcPts val="0"/>
              </a:spcAft>
              <a:buClr>
                <a:schemeClr val="dk1"/>
              </a:buClr>
              <a:buSzPts val="6400"/>
              <a:buNone/>
              <a:defRPr b="1" sz="6400">
                <a:solidFill>
                  <a:schemeClr val="dk1"/>
                </a:solidFill>
              </a:defRPr>
            </a:lvl1pPr>
            <a:lvl2pPr lvl="1">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623400" y="2228750"/>
            <a:ext cx="17041200" cy="6832800"/>
          </a:xfrm>
          <a:prstGeom prst="rect">
            <a:avLst/>
          </a:prstGeom>
          <a:noFill/>
          <a:ln>
            <a:noFill/>
          </a:ln>
        </p:spPr>
        <p:txBody>
          <a:bodyPr anchorCtr="0" anchor="t" bIns="182850" lIns="182850" spcFirstLastPara="1" rIns="182850" wrap="square" tIns="182850">
            <a:noAutofit/>
          </a:bodyPr>
          <a:lstStyle>
            <a:lvl1pPr indent="-450850" lvl="0" marL="457200">
              <a:lnSpc>
                <a:spcPct val="115000"/>
              </a:lnSpc>
              <a:spcBef>
                <a:spcPts val="0"/>
              </a:spcBef>
              <a:spcAft>
                <a:spcPts val="0"/>
              </a:spcAft>
              <a:buClr>
                <a:srgbClr val="434343"/>
              </a:buClr>
              <a:buSzPts val="3500"/>
              <a:buChar char="●"/>
              <a:defRPr sz="3500">
                <a:solidFill>
                  <a:srgbClr val="434343"/>
                </a:solidFill>
              </a:defRPr>
            </a:lvl1pPr>
            <a:lvl2pPr indent="-450850" lvl="1" marL="914400">
              <a:lnSpc>
                <a:spcPct val="115000"/>
              </a:lnSpc>
              <a:spcBef>
                <a:spcPts val="3200"/>
              </a:spcBef>
              <a:spcAft>
                <a:spcPts val="0"/>
              </a:spcAft>
              <a:buClr>
                <a:srgbClr val="434343"/>
              </a:buClr>
              <a:buSzPts val="3500"/>
              <a:buChar char="○"/>
              <a:defRPr sz="3500">
                <a:solidFill>
                  <a:srgbClr val="434343"/>
                </a:solidFill>
              </a:defRPr>
            </a:lvl2pPr>
            <a:lvl3pPr indent="-450850" lvl="2" marL="1371600">
              <a:lnSpc>
                <a:spcPct val="115000"/>
              </a:lnSpc>
              <a:spcBef>
                <a:spcPts val="3200"/>
              </a:spcBef>
              <a:spcAft>
                <a:spcPts val="0"/>
              </a:spcAft>
              <a:buClr>
                <a:srgbClr val="434343"/>
              </a:buClr>
              <a:buSzPts val="3500"/>
              <a:buChar char="■"/>
              <a:defRPr sz="3500">
                <a:solidFill>
                  <a:srgbClr val="434343"/>
                </a:solidFill>
              </a:defRPr>
            </a:lvl3pPr>
            <a:lvl4pPr indent="-450850" lvl="3" marL="1828800">
              <a:lnSpc>
                <a:spcPct val="115000"/>
              </a:lnSpc>
              <a:spcBef>
                <a:spcPts val="3200"/>
              </a:spcBef>
              <a:spcAft>
                <a:spcPts val="0"/>
              </a:spcAft>
              <a:buClr>
                <a:srgbClr val="434343"/>
              </a:buClr>
              <a:buSzPts val="3500"/>
              <a:buChar char="●"/>
              <a:defRPr sz="3500">
                <a:solidFill>
                  <a:srgbClr val="434343"/>
                </a:solidFill>
              </a:defRPr>
            </a:lvl4pPr>
            <a:lvl5pPr indent="-450850" lvl="4" marL="2286000">
              <a:lnSpc>
                <a:spcPct val="115000"/>
              </a:lnSpc>
              <a:spcBef>
                <a:spcPts val="3200"/>
              </a:spcBef>
              <a:spcAft>
                <a:spcPts val="0"/>
              </a:spcAft>
              <a:buClr>
                <a:srgbClr val="434343"/>
              </a:buClr>
              <a:buSzPts val="3500"/>
              <a:buChar char="○"/>
              <a:defRPr sz="3500">
                <a:solidFill>
                  <a:srgbClr val="434343"/>
                </a:solidFill>
              </a:defRPr>
            </a:lvl5pPr>
            <a:lvl6pPr indent="-450850" lvl="5" marL="2743200">
              <a:lnSpc>
                <a:spcPct val="115000"/>
              </a:lnSpc>
              <a:spcBef>
                <a:spcPts val="3200"/>
              </a:spcBef>
              <a:spcAft>
                <a:spcPts val="0"/>
              </a:spcAft>
              <a:buClr>
                <a:srgbClr val="434343"/>
              </a:buClr>
              <a:buSzPts val="3500"/>
              <a:buChar char="■"/>
              <a:defRPr sz="3500">
                <a:solidFill>
                  <a:srgbClr val="434343"/>
                </a:solidFill>
              </a:defRPr>
            </a:lvl6pPr>
            <a:lvl7pPr indent="-450850" lvl="6" marL="3200400">
              <a:lnSpc>
                <a:spcPct val="115000"/>
              </a:lnSpc>
              <a:spcBef>
                <a:spcPts val="3200"/>
              </a:spcBef>
              <a:spcAft>
                <a:spcPts val="0"/>
              </a:spcAft>
              <a:buClr>
                <a:srgbClr val="434343"/>
              </a:buClr>
              <a:buSzPts val="3500"/>
              <a:buChar char="●"/>
              <a:defRPr sz="3500">
                <a:solidFill>
                  <a:srgbClr val="434343"/>
                </a:solidFill>
              </a:defRPr>
            </a:lvl7pPr>
            <a:lvl8pPr indent="-450850" lvl="7" marL="3657600">
              <a:lnSpc>
                <a:spcPct val="115000"/>
              </a:lnSpc>
              <a:spcBef>
                <a:spcPts val="3200"/>
              </a:spcBef>
              <a:spcAft>
                <a:spcPts val="0"/>
              </a:spcAft>
              <a:buClr>
                <a:srgbClr val="434343"/>
              </a:buClr>
              <a:buSzPts val="3500"/>
              <a:buChar char="○"/>
              <a:defRPr sz="3500">
                <a:solidFill>
                  <a:srgbClr val="434343"/>
                </a:solidFill>
              </a:defRPr>
            </a:lvl8pPr>
            <a:lvl9pPr indent="-450850" lvl="8" marL="4114800">
              <a:lnSpc>
                <a:spcPct val="115000"/>
              </a:lnSpc>
              <a:spcBef>
                <a:spcPts val="3200"/>
              </a:spcBef>
              <a:spcAft>
                <a:spcPts val="3200"/>
              </a:spcAft>
              <a:buClr>
                <a:srgbClr val="434343"/>
              </a:buClr>
              <a:buSzPts val="3500"/>
              <a:buChar char="■"/>
              <a:defRPr sz="3500">
                <a:solidFill>
                  <a:srgbClr val="434343"/>
                </a:solidFill>
              </a:defRPr>
            </a:lvl9pPr>
          </a:lstStyle>
          <a:p/>
        </p:txBody>
      </p:sp>
      <p:sp>
        <p:nvSpPr>
          <p:cNvPr id="8" name="Google Shape;8;p1"/>
          <p:cNvSpPr txBox="1"/>
          <p:nvPr>
            <p:ph idx="12" type="sldNum"/>
          </p:nvPr>
        </p:nvSpPr>
        <p:spPr>
          <a:xfrm>
            <a:off x="16980500" y="9362019"/>
            <a:ext cx="1097400" cy="787200"/>
          </a:xfrm>
          <a:prstGeom prst="rect">
            <a:avLst/>
          </a:prstGeom>
          <a:noFill/>
          <a:ln>
            <a:noFill/>
          </a:ln>
        </p:spPr>
        <p:txBody>
          <a:bodyPr anchorCtr="0" anchor="ctr" bIns="182850" lIns="182850" spcFirstLastPara="1" rIns="182850" wrap="square" tIns="182850">
            <a:noAutofit/>
          </a:bodyPr>
          <a:lstStyle>
            <a:lvl1pPr lvl="0" algn="r">
              <a:buNone/>
              <a:defRPr sz="2600"/>
            </a:lvl1pPr>
            <a:lvl2pPr lvl="1" algn="r">
              <a:buNone/>
              <a:defRPr sz="2600"/>
            </a:lvl2pPr>
            <a:lvl3pPr lvl="2" algn="r">
              <a:buNone/>
              <a:defRPr sz="2600"/>
            </a:lvl3pPr>
            <a:lvl4pPr lvl="3" algn="r">
              <a:buNone/>
              <a:defRPr sz="2600"/>
            </a:lvl4pPr>
            <a:lvl5pPr lvl="4" algn="r">
              <a:buNone/>
              <a:defRPr sz="2600"/>
            </a:lvl5pPr>
            <a:lvl6pPr lvl="5" algn="r">
              <a:buNone/>
              <a:defRPr sz="2600"/>
            </a:lvl6pPr>
            <a:lvl7pPr lvl="6" algn="r">
              <a:buNone/>
              <a:defRPr sz="2600"/>
            </a:lvl7pPr>
            <a:lvl8pPr lvl="7" algn="r">
              <a:buNone/>
              <a:defRPr sz="2600"/>
            </a:lvl8pPr>
            <a:lvl9pPr lvl="8" algn="r">
              <a:buNone/>
              <a:defRPr sz="2600"/>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394800" y="264350"/>
            <a:ext cx="1756912" cy="5531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1.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30.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63.jpg"/><Relationship Id="rId5"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62.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58.png"/><Relationship Id="rId8"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4185300" y="2013650"/>
            <a:ext cx="9917400" cy="3168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7500"/>
              <a:t>Honey Badger Algorithm</a:t>
            </a:r>
            <a:endParaRPr sz="7500"/>
          </a:p>
        </p:txBody>
      </p:sp>
      <p:sp>
        <p:nvSpPr>
          <p:cNvPr id="67" name="Google Shape;67;p13"/>
          <p:cNvSpPr txBox="1"/>
          <p:nvPr>
            <p:ph idx="1" type="subTitle"/>
          </p:nvPr>
        </p:nvSpPr>
        <p:spPr>
          <a:xfrm>
            <a:off x="4540200" y="6266250"/>
            <a:ext cx="9207600" cy="14028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sz="3000"/>
              <a:t>Metaheuristics for Search &amp; Optimization</a:t>
            </a:r>
            <a:endParaRPr sz="3000"/>
          </a:p>
          <a:p>
            <a:pPr indent="-381000" lvl="0" marL="457200" rtl="0" algn="ctr">
              <a:spcBef>
                <a:spcPts val="0"/>
              </a:spcBef>
              <a:spcAft>
                <a:spcPts val="0"/>
              </a:spcAft>
              <a:buSzPts val="2400"/>
              <a:buChar char="-"/>
            </a:pPr>
            <a:r>
              <a:rPr lang="en" sz="2400"/>
              <a:t>Sumit </a:t>
            </a:r>
            <a:endParaRPr sz="2400"/>
          </a:p>
          <a:p>
            <a:pPr indent="-381000" lvl="0" marL="914400" rtl="0" algn="ctr">
              <a:spcBef>
                <a:spcPts val="0"/>
              </a:spcBef>
              <a:spcAft>
                <a:spcPts val="0"/>
              </a:spcAft>
              <a:buSzPts val="2400"/>
              <a:buChar char="-"/>
            </a:pPr>
            <a:r>
              <a:rPr lang="en" sz="2400"/>
              <a:t>Anto</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Updating agent’s position: </a:t>
            </a:r>
            <a:r>
              <a:rPr lang="en"/>
              <a:t>Honey</a:t>
            </a:r>
            <a:r>
              <a:rPr lang="en"/>
              <a:t> Phase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8" name="Google Shape;128;p22"/>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rPr lang="en" sz="3200"/>
              <a:t>The case when a honey badger follows honey guide bird to reach beehive can be simulated as equation</a:t>
            </a:r>
            <a:endParaRPr sz="3200"/>
          </a:p>
          <a:p>
            <a:pPr indent="0" lvl="0" marL="0" rtl="0" algn="l">
              <a:spcBef>
                <a:spcPts val="3200"/>
              </a:spcBef>
              <a:spcAft>
                <a:spcPts val="0"/>
              </a:spcAft>
              <a:buNone/>
            </a:pPr>
            <a:r>
              <a:t/>
            </a:r>
            <a:endParaRPr sz="3200"/>
          </a:p>
          <a:p>
            <a:pPr indent="-431800" lvl="0" marL="457200" rtl="0" algn="l">
              <a:spcBef>
                <a:spcPts val="3200"/>
              </a:spcBef>
              <a:spcAft>
                <a:spcPts val="0"/>
              </a:spcAft>
              <a:buSzPts val="3200"/>
              <a:buChar char="●"/>
            </a:pPr>
            <a:r>
              <a:rPr lang="en" sz="3200"/>
              <a:t>I</a:t>
            </a:r>
            <a:r>
              <a:rPr lang="en" sz="3200"/>
              <a:t>t can be observed that a honey badger performs search close to prey location xprey found so far, based on distance information di . </a:t>
            </a:r>
            <a:endParaRPr sz="3200"/>
          </a:p>
          <a:p>
            <a:pPr indent="-431800" lvl="0" marL="457200" rtl="0" algn="l">
              <a:spcBef>
                <a:spcPts val="0"/>
              </a:spcBef>
              <a:spcAft>
                <a:spcPts val="0"/>
              </a:spcAft>
              <a:buSzPts val="3200"/>
              <a:buChar char="●"/>
            </a:pPr>
            <a:r>
              <a:rPr lang="en" sz="3200"/>
              <a:t>At this stage, the search is influenced by search behavior varying by time (α). </a:t>
            </a:r>
            <a:endParaRPr sz="3200"/>
          </a:p>
          <a:p>
            <a:pPr indent="-431800" lvl="0" marL="457200" rtl="0" algn="l">
              <a:spcBef>
                <a:spcPts val="0"/>
              </a:spcBef>
              <a:spcAft>
                <a:spcPts val="0"/>
              </a:spcAft>
              <a:buSzPts val="3200"/>
              <a:buChar char="●"/>
            </a:pPr>
            <a:r>
              <a:rPr lang="en" sz="3200"/>
              <a:t>Moreover, a honey badger may find disturbance F.</a:t>
            </a:r>
            <a:endParaRPr sz="3200"/>
          </a:p>
          <a:p>
            <a:pPr indent="0" lvl="0" marL="0" rtl="0" algn="l">
              <a:spcBef>
                <a:spcPts val="3200"/>
              </a:spcBef>
              <a:spcAft>
                <a:spcPts val="3200"/>
              </a:spcAft>
              <a:buNone/>
            </a:pPr>
            <a:r>
              <a:t/>
            </a:r>
            <a:endParaRPr sz="3200"/>
          </a:p>
        </p:txBody>
      </p:sp>
      <p:pic>
        <p:nvPicPr>
          <p:cNvPr id="129" name="Google Shape;129;p22"/>
          <p:cNvPicPr preferRelativeResize="0"/>
          <p:nvPr/>
        </p:nvPicPr>
        <p:blipFill>
          <a:blip r:embed="rId3">
            <a:alphaModFix/>
          </a:blip>
          <a:stretch>
            <a:fillRect/>
          </a:stretch>
        </p:blipFill>
        <p:spPr>
          <a:xfrm>
            <a:off x="1031525" y="3860500"/>
            <a:ext cx="11081150" cy="61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HBA: Algorithm</a:t>
            </a:r>
            <a:endParaRPr/>
          </a:p>
        </p:txBody>
      </p:sp>
      <p:sp>
        <p:nvSpPr>
          <p:cNvPr id="135" name="Google Shape;135;p23"/>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136" name="Google Shape;136;p23"/>
          <p:cNvPicPr preferRelativeResize="0"/>
          <p:nvPr/>
        </p:nvPicPr>
        <p:blipFill>
          <a:blip r:embed="rId3">
            <a:alphaModFix/>
          </a:blip>
          <a:stretch>
            <a:fillRect/>
          </a:stretch>
        </p:blipFill>
        <p:spPr>
          <a:xfrm>
            <a:off x="623400" y="2111100"/>
            <a:ext cx="11516801" cy="7902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Julia Implementation (</a:t>
            </a:r>
            <a:r>
              <a:rPr lang="en"/>
              <a:t>1/6</a:t>
            </a:r>
            <a:r>
              <a:rPr lang="en"/>
              <a:t>)</a:t>
            </a:r>
            <a:endParaRPr/>
          </a:p>
        </p:txBody>
      </p:sp>
      <p:sp>
        <p:nvSpPr>
          <p:cNvPr id="142" name="Google Shape;142;p24"/>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143" name="Google Shape;143;p24"/>
          <p:cNvPicPr preferRelativeResize="0"/>
          <p:nvPr/>
        </p:nvPicPr>
        <p:blipFill>
          <a:blip r:embed="rId3">
            <a:alphaModFix/>
          </a:blip>
          <a:stretch>
            <a:fillRect/>
          </a:stretch>
        </p:blipFill>
        <p:spPr>
          <a:xfrm>
            <a:off x="623400" y="2228750"/>
            <a:ext cx="10249199" cy="683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Julia Implementation (2/6)</a:t>
            </a:r>
            <a:endParaRPr/>
          </a:p>
        </p:txBody>
      </p:sp>
      <p:sp>
        <p:nvSpPr>
          <p:cNvPr id="149" name="Google Shape;149;p25"/>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150" name="Google Shape;150;p25"/>
          <p:cNvPicPr preferRelativeResize="0"/>
          <p:nvPr/>
        </p:nvPicPr>
        <p:blipFill>
          <a:blip r:embed="rId3">
            <a:alphaModFix/>
          </a:blip>
          <a:stretch>
            <a:fillRect/>
          </a:stretch>
        </p:blipFill>
        <p:spPr>
          <a:xfrm>
            <a:off x="623404" y="2228754"/>
            <a:ext cx="7363258" cy="683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Julia Implementation (3/6)</a:t>
            </a:r>
            <a:endParaRPr/>
          </a:p>
        </p:txBody>
      </p:sp>
      <p:sp>
        <p:nvSpPr>
          <p:cNvPr id="156" name="Google Shape;156;p26"/>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157" name="Google Shape;157;p26"/>
          <p:cNvPicPr preferRelativeResize="0"/>
          <p:nvPr/>
        </p:nvPicPr>
        <p:blipFill>
          <a:blip r:embed="rId3">
            <a:alphaModFix/>
          </a:blip>
          <a:stretch>
            <a:fillRect/>
          </a:stretch>
        </p:blipFill>
        <p:spPr>
          <a:xfrm>
            <a:off x="623401" y="2228751"/>
            <a:ext cx="7023482" cy="6832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Julia Implementation (4/6)</a:t>
            </a:r>
            <a:endParaRPr/>
          </a:p>
        </p:txBody>
      </p:sp>
      <p:sp>
        <p:nvSpPr>
          <p:cNvPr id="163" name="Google Shape;163;p27"/>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164" name="Google Shape;164;p27"/>
          <p:cNvPicPr preferRelativeResize="0"/>
          <p:nvPr/>
        </p:nvPicPr>
        <p:blipFill>
          <a:blip r:embed="rId3">
            <a:alphaModFix/>
          </a:blip>
          <a:stretch>
            <a:fillRect/>
          </a:stretch>
        </p:blipFill>
        <p:spPr>
          <a:xfrm>
            <a:off x="623400" y="2228750"/>
            <a:ext cx="15484400" cy="5751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Julia Implementation (</a:t>
            </a:r>
            <a:r>
              <a:rPr lang="en"/>
              <a:t>5/6</a:t>
            </a:r>
            <a:r>
              <a:rPr lang="en"/>
              <a:t>)</a:t>
            </a:r>
            <a:endParaRPr/>
          </a:p>
        </p:txBody>
      </p:sp>
      <p:sp>
        <p:nvSpPr>
          <p:cNvPr id="170" name="Google Shape;170;p28"/>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171" name="Google Shape;171;p28"/>
          <p:cNvPicPr preferRelativeResize="0"/>
          <p:nvPr/>
        </p:nvPicPr>
        <p:blipFill>
          <a:blip r:embed="rId3">
            <a:alphaModFix/>
          </a:blip>
          <a:stretch>
            <a:fillRect/>
          </a:stretch>
        </p:blipFill>
        <p:spPr>
          <a:xfrm>
            <a:off x="623408" y="2228758"/>
            <a:ext cx="10472847" cy="683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Julia Implementation (6/6)</a:t>
            </a:r>
            <a:endParaRPr/>
          </a:p>
        </p:txBody>
      </p:sp>
      <p:sp>
        <p:nvSpPr>
          <p:cNvPr id="177" name="Google Shape;177;p29"/>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178" name="Google Shape;178;p29"/>
          <p:cNvPicPr preferRelativeResize="0"/>
          <p:nvPr/>
        </p:nvPicPr>
        <p:blipFill>
          <a:blip r:embed="rId3">
            <a:alphaModFix/>
          </a:blip>
          <a:stretch>
            <a:fillRect/>
          </a:stretch>
        </p:blipFill>
        <p:spPr>
          <a:xfrm>
            <a:off x="623400" y="2228738"/>
            <a:ext cx="7810500" cy="7724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290375"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Experimental Section</a:t>
            </a:r>
            <a:endParaRPr/>
          </a:p>
        </p:txBody>
      </p:sp>
      <p:sp>
        <p:nvSpPr>
          <p:cNvPr id="184" name="Google Shape;184;p30"/>
          <p:cNvSpPr txBox="1"/>
          <p:nvPr>
            <p:ph type="title"/>
          </p:nvPr>
        </p:nvSpPr>
        <p:spPr>
          <a:xfrm>
            <a:off x="1434925" y="2421200"/>
            <a:ext cx="15778200" cy="61569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5100"/>
              <a:t>24 - </a:t>
            </a:r>
            <a:r>
              <a:rPr lang="en" sz="5100"/>
              <a:t>Standard Benchmark Functions</a:t>
            </a:r>
            <a:endParaRPr sz="5100"/>
          </a:p>
          <a:p>
            <a:pPr indent="-552450" lvl="0" marL="457200" rtl="0" algn="l">
              <a:spcBef>
                <a:spcPts val="0"/>
              </a:spcBef>
              <a:spcAft>
                <a:spcPts val="0"/>
              </a:spcAft>
              <a:buClr>
                <a:srgbClr val="000000"/>
              </a:buClr>
              <a:buSzPts val="5100"/>
              <a:buChar char="●"/>
            </a:pPr>
            <a:r>
              <a:rPr lang="en" sz="5100">
                <a:solidFill>
                  <a:srgbClr val="000000"/>
                </a:solidFill>
              </a:rPr>
              <a:t>Statistical Analysis</a:t>
            </a:r>
            <a:endParaRPr sz="5100">
              <a:solidFill>
                <a:srgbClr val="000000"/>
              </a:solidFill>
            </a:endParaRPr>
          </a:p>
          <a:p>
            <a:pPr indent="-552450" lvl="0" marL="457200" rtl="0" algn="l">
              <a:spcBef>
                <a:spcPts val="0"/>
              </a:spcBef>
              <a:spcAft>
                <a:spcPts val="0"/>
              </a:spcAft>
              <a:buClr>
                <a:srgbClr val="000000"/>
              </a:buClr>
              <a:buSzPts val="5100"/>
              <a:buChar char="●"/>
            </a:pPr>
            <a:r>
              <a:rPr lang="en" sz="5100">
                <a:solidFill>
                  <a:srgbClr val="000000"/>
                </a:solidFill>
              </a:rPr>
              <a:t>Convergence Analysis</a:t>
            </a:r>
            <a:endParaRPr sz="5100">
              <a:solidFill>
                <a:srgbClr val="000000"/>
              </a:solidFill>
            </a:endParaRPr>
          </a:p>
          <a:p>
            <a:pPr indent="0" lvl="0" marL="0" rtl="0" algn="l">
              <a:spcBef>
                <a:spcPts val="0"/>
              </a:spcBef>
              <a:spcAft>
                <a:spcPts val="0"/>
              </a:spcAft>
              <a:buNone/>
            </a:pPr>
            <a:r>
              <a:t/>
            </a:r>
            <a:endParaRPr sz="5100"/>
          </a:p>
          <a:p>
            <a:pPr indent="0" lvl="0" marL="0" rtl="0" algn="l">
              <a:spcBef>
                <a:spcPts val="0"/>
              </a:spcBef>
              <a:spcAft>
                <a:spcPts val="0"/>
              </a:spcAft>
              <a:buNone/>
            </a:pPr>
            <a:r>
              <a:t/>
            </a:r>
            <a:endParaRPr sz="51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Benchmark Function: Unimodal</a:t>
            </a:r>
            <a:endParaRPr/>
          </a:p>
        </p:txBody>
      </p:sp>
      <p:pic>
        <p:nvPicPr>
          <p:cNvPr id="190" name="Google Shape;190;p31"/>
          <p:cNvPicPr preferRelativeResize="0"/>
          <p:nvPr/>
        </p:nvPicPr>
        <p:blipFill>
          <a:blip r:embed="rId3">
            <a:alphaModFix/>
          </a:blip>
          <a:stretch>
            <a:fillRect/>
          </a:stretch>
        </p:blipFill>
        <p:spPr>
          <a:xfrm>
            <a:off x="638175" y="2111100"/>
            <a:ext cx="9806001" cy="7737324"/>
          </a:xfrm>
          <a:prstGeom prst="rect">
            <a:avLst/>
          </a:prstGeom>
          <a:noFill/>
          <a:ln>
            <a:noFill/>
          </a:ln>
        </p:spPr>
      </p:pic>
      <p:sp>
        <p:nvSpPr>
          <p:cNvPr id="191" name="Google Shape;191;p31"/>
          <p:cNvSpPr txBox="1"/>
          <p:nvPr/>
        </p:nvSpPr>
        <p:spPr>
          <a:xfrm>
            <a:off x="11312375" y="3330100"/>
            <a:ext cx="56919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434343"/>
                </a:solidFill>
              </a:rPr>
              <a:t>Parameter Settings: </a:t>
            </a:r>
            <a:endParaRPr b="1" sz="3000">
              <a:solidFill>
                <a:srgbClr val="434343"/>
              </a:solidFill>
            </a:endParaRPr>
          </a:p>
          <a:p>
            <a:pPr indent="0" lvl="0" marL="0" rtl="0" algn="l">
              <a:spcBef>
                <a:spcPts val="0"/>
              </a:spcBef>
              <a:spcAft>
                <a:spcPts val="0"/>
              </a:spcAft>
              <a:buNone/>
            </a:pPr>
            <a:r>
              <a:rPr b="1" lang="en" sz="3000">
                <a:solidFill>
                  <a:srgbClr val="434343"/>
                </a:solidFill>
              </a:rPr>
              <a:t>N = 50</a:t>
            </a:r>
            <a:endParaRPr b="1" sz="3000">
              <a:solidFill>
                <a:srgbClr val="434343"/>
              </a:solidFill>
            </a:endParaRPr>
          </a:p>
          <a:p>
            <a:pPr indent="0" lvl="0" marL="0" rtl="0" algn="l">
              <a:spcBef>
                <a:spcPts val="0"/>
              </a:spcBef>
              <a:spcAft>
                <a:spcPts val="0"/>
              </a:spcAft>
              <a:buNone/>
            </a:pPr>
            <a:r>
              <a:rPr b="1" lang="en" sz="3000">
                <a:solidFill>
                  <a:srgbClr val="434343"/>
                </a:solidFill>
              </a:rPr>
              <a:t>T-_max = 1000</a:t>
            </a:r>
            <a:endParaRPr b="1" sz="3000">
              <a:solidFill>
                <a:srgbClr val="434343"/>
              </a:solidFill>
            </a:endParaRPr>
          </a:p>
          <a:p>
            <a:pPr indent="0" lvl="0" marL="0" rtl="0" algn="l">
              <a:spcBef>
                <a:spcPts val="0"/>
              </a:spcBef>
              <a:spcAft>
                <a:spcPts val="0"/>
              </a:spcAft>
              <a:buNone/>
            </a:pPr>
            <a:r>
              <a:rPr b="1" lang="en" sz="3000">
                <a:solidFill>
                  <a:srgbClr val="434343"/>
                </a:solidFill>
              </a:rPr>
              <a:t>Simulation = 30</a:t>
            </a:r>
            <a:endParaRPr b="1" sz="3000">
              <a:solidFill>
                <a:srgbClr val="434343"/>
              </a:solidFill>
            </a:endParaRPr>
          </a:p>
          <a:p>
            <a:pPr indent="0" lvl="0" marL="0" rtl="0" algn="l">
              <a:spcBef>
                <a:spcPts val="0"/>
              </a:spcBef>
              <a:spcAft>
                <a:spcPts val="0"/>
              </a:spcAft>
              <a:buNone/>
            </a:pPr>
            <a:r>
              <a:t/>
            </a:r>
            <a:endParaRPr b="1" sz="3000">
              <a:solidFill>
                <a:srgbClr val="434343"/>
              </a:solidFill>
            </a:endParaRPr>
          </a:p>
          <a:p>
            <a:pPr indent="0" lvl="0" marL="0" rtl="0" algn="l">
              <a:spcBef>
                <a:spcPts val="0"/>
              </a:spcBef>
              <a:spcAft>
                <a:spcPts val="0"/>
              </a:spcAft>
              <a:buNone/>
            </a:pPr>
            <a:r>
              <a:rPr b="1" lang="en" sz="3000">
                <a:solidFill>
                  <a:srgbClr val="434343"/>
                </a:solidFill>
              </a:rPr>
              <a:t>Case:1  Dimension = 30</a:t>
            </a:r>
            <a:endParaRPr b="1" sz="3000">
              <a:solidFill>
                <a:srgbClr val="434343"/>
              </a:solidFill>
            </a:endParaRPr>
          </a:p>
          <a:p>
            <a:pPr indent="0" lvl="0" marL="0" rtl="0" algn="l">
              <a:spcBef>
                <a:spcPts val="0"/>
              </a:spcBef>
              <a:spcAft>
                <a:spcPts val="0"/>
              </a:spcAft>
              <a:buNone/>
            </a:pPr>
            <a:r>
              <a:rPr b="1" lang="en" sz="3000">
                <a:solidFill>
                  <a:srgbClr val="434343"/>
                </a:solidFill>
              </a:rPr>
              <a:t>Case:2 Dimension = 50</a:t>
            </a:r>
            <a:endParaRPr b="1" sz="3000">
              <a:solidFill>
                <a:srgbClr val="434343"/>
              </a:solidFill>
            </a:endParaRPr>
          </a:p>
          <a:p>
            <a:pPr indent="0" lvl="0" marL="0" rtl="0" algn="l">
              <a:spcBef>
                <a:spcPts val="0"/>
              </a:spcBef>
              <a:spcAft>
                <a:spcPts val="0"/>
              </a:spcAft>
              <a:buNone/>
            </a:pPr>
            <a:r>
              <a:t/>
            </a:r>
            <a:endParaRPr b="1" sz="3000">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Overview</a:t>
            </a:r>
            <a:endParaRPr/>
          </a:p>
        </p:txBody>
      </p:sp>
      <p:sp>
        <p:nvSpPr>
          <p:cNvPr id="73" name="Google Shape;73;p14"/>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rPr lang="en" sz="3200"/>
              <a:t>Select a template paper/recent metaheuristic </a:t>
            </a:r>
            <a:r>
              <a:rPr lang="en" sz="3200"/>
              <a:t>continuous</a:t>
            </a:r>
            <a:r>
              <a:rPr lang="en" sz="3200"/>
              <a:t> optimization algorithm:</a:t>
            </a:r>
            <a:endParaRPr sz="3200"/>
          </a:p>
          <a:p>
            <a:pPr indent="-431800" lvl="1" marL="914400" rtl="0" algn="l">
              <a:spcBef>
                <a:spcPts val="0"/>
              </a:spcBef>
              <a:spcAft>
                <a:spcPts val="0"/>
              </a:spcAft>
              <a:buSzPts val="3200"/>
              <a:buChar char="○"/>
            </a:pPr>
            <a:r>
              <a:rPr lang="en" sz="3200"/>
              <a:t>Honey Badger Algorithm</a:t>
            </a:r>
            <a:endParaRPr sz="3200"/>
          </a:p>
          <a:p>
            <a:pPr indent="-431800" lvl="0" marL="457200" rtl="0" algn="l">
              <a:spcBef>
                <a:spcPts val="0"/>
              </a:spcBef>
              <a:spcAft>
                <a:spcPts val="0"/>
              </a:spcAft>
              <a:buSzPts val="3200"/>
              <a:buChar char="●"/>
            </a:pPr>
            <a:r>
              <a:rPr lang="en" sz="3200"/>
              <a:t>Implement in Julia and Benchmark against the template paper</a:t>
            </a:r>
            <a:endParaRPr sz="3200"/>
          </a:p>
          <a:p>
            <a:pPr indent="-431800" lvl="0" marL="457200" rtl="0" algn="l">
              <a:spcBef>
                <a:spcPts val="0"/>
              </a:spcBef>
              <a:spcAft>
                <a:spcPts val="0"/>
              </a:spcAft>
              <a:buSzPts val="3200"/>
              <a:buChar char="●"/>
            </a:pPr>
            <a:r>
              <a:rPr lang="en" sz="3200"/>
              <a:t>Adapt the algorithm to solve the symmetric TSP problem and benchmark the algorithm</a:t>
            </a:r>
            <a:endParaRPr sz="3200"/>
          </a:p>
          <a:p>
            <a:pPr indent="-431800" lvl="0" marL="457200" rtl="0" algn="l">
              <a:spcBef>
                <a:spcPts val="0"/>
              </a:spcBef>
              <a:spcAft>
                <a:spcPts val="0"/>
              </a:spcAft>
              <a:buSzPts val="3200"/>
              <a:buChar char="●"/>
            </a:pPr>
            <a:r>
              <a:rPr lang="en" sz="3200"/>
              <a:t>Generate a TSP Art using the modified algorithm</a:t>
            </a:r>
            <a:endParaRPr sz="3200"/>
          </a:p>
          <a:p>
            <a:pPr indent="0" lvl="0" marL="0" rtl="0" algn="l">
              <a:spcBef>
                <a:spcPts val="3200"/>
              </a:spcBef>
              <a:spcAft>
                <a:spcPts val="3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Benchmark Function: Multimodal</a:t>
            </a:r>
            <a:endParaRPr/>
          </a:p>
        </p:txBody>
      </p:sp>
      <p:pic>
        <p:nvPicPr>
          <p:cNvPr id="197" name="Google Shape;197;p32"/>
          <p:cNvPicPr preferRelativeResize="0"/>
          <p:nvPr/>
        </p:nvPicPr>
        <p:blipFill>
          <a:blip r:embed="rId3">
            <a:alphaModFix/>
          </a:blip>
          <a:stretch>
            <a:fillRect/>
          </a:stretch>
        </p:blipFill>
        <p:spPr>
          <a:xfrm>
            <a:off x="595325" y="2111100"/>
            <a:ext cx="8548675" cy="7800666"/>
          </a:xfrm>
          <a:prstGeom prst="rect">
            <a:avLst/>
          </a:prstGeom>
          <a:noFill/>
          <a:ln>
            <a:noFill/>
          </a:ln>
        </p:spPr>
      </p:pic>
      <p:sp>
        <p:nvSpPr>
          <p:cNvPr id="198" name="Google Shape;198;p32"/>
          <p:cNvSpPr txBox="1"/>
          <p:nvPr/>
        </p:nvSpPr>
        <p:spPr>
          <a:xfrm>
            <a:off x="11312375" y="3330100"/>
            <a:ext cx="5691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434343"/>
                </a:solidFill>
              </a:rPr>
              <a:t>Parameter Settings: </a:t>
            </a:r>
            <a:endParaRPr b="1" sz="3000">
              <a:solidFill>
                <a:srgbClr val="434343"/>
              </a:solidFill>
            </a:endParaRPr>
          </a:p>
          <a:p>
            <a:pPr indent="0" lvl="0" marL="0" rtl="0" algn="l">
              <a:spcBef>
                <a:spcPts val="0"/>
              </a:spcBef>
              <a:spcAft>
                <a:spcPts val="0"/>
              </a:spcAft>
              <a:buNone/>
            </a:pPr>
            <a:r>
              <a:rPr b="1" lang="en" sz="3000">
                <a:solidFill>
                  <a:srgbClr val="434343"/>
                </a:solidFill>
              </a:rPr>
              <a:t>N = 50</a:t>
            </a:r>
            <a:endParaRPr b="1" sz="3000">
              <a:solidFill>
                <a:srgbClr val="434343"/>
              </a:solidFill>
            </a:endParaRPr>
          </a:p>
          <a:p>
            <a:pPr indent="0" lvl="0" marL="0" rtl="0" algn="l">
              <a:spcBef>
                <a:spcPts val="0"/>
              </a:spcBef>
              <a:spcAft>
                <a:spcPts val="0"/>
              </a:spcAft>
              <a:buNone/>
            </a:pPr>
            <a:r>
              <a:rPr b="1" lang="en" sz="3000">
                <a:solidFill>
                  <a:srgbClr val="434343"/>
                </a:solidFill>
              </a:rPr>
              <a:t>T-_max = 1000</a:t>
            </a:r>
            <a:endParaRPr b="1" sz="3000">
              <a:solidFill>
                <a:srgbClr val="434343"/>
              </a:solidFill>
            </a:endParaRPr>
          </a:p>
          <a:p>
            <a:pPr indent="0" lvl="0" marL="0" rtl="0" algn="l">
              <a:spcBef>
                <a:spcPts val="0"/>
              </a:spcBef>
              <a:spcAft>
                <a:spcPts val="0"/>
              </a:spcAft>
              <a:buNone/>
            </a:pPr>
            <a:r>
              <a:rPr b="1" lang="en" sz="3000">
                <a:solidFill>
                  <a:srgbClr val="434343"/>
                </a:solidFill>
              </a:rPr>
              <a:t>Simulation = 30</a:t>
            </a:r>
            <a:endParaRPr b="1" sz="3000">
              <a:solidFill>
                <a:srgbClr val="434343"/>
              </a:solidFill>
            </a:endParaRPr>
          </a:p>
          <a:p>
            <a:pPr indent="0" lvl="0" marL="0" rtl="0" algn="l">
              <a:spcBef>
                <a:spcPts val="0"/>
              </a:spcBef>
              <a:spcAft>
                <a:spcPts val="0"/>
              </a:spcAft>
              <a:buNone/>
            </a:pPr>
            <a:r>
              <a:t/>
            </a:r>
            <a:endParaRPr b="1" sz="3000">
              <a:solidFill>
                <a:srgbClr val="434343"/>
              </a:solidFill>
            </a:endParaRPr>
          </a:p>
          <a:p>
            <a:pPr indent="0" lvl="0" marL="0" rtl="0" algn="l">
              <a:spcBef>
                <a:spcPts val="0"/>
              </a:spcBef>
              <a:spcAft>
                <a:spcPts val="0"/>
              </a:spcAft>
              <a:buNone/>
            </a:pPr>
            <a:r>
              <a:rPr b="1" lang="en" sz="3000">
                <a:solidFill>
                  <a:srgbClr val="434343"/>
                </a:solidFill>
              </a:rPr>
              <a:t>Case:1  Dimension = 30</a:t>
            </a:r>
            <a:endParaRPr b="1" sz="3000">
              <a:solidFill>
                <a:srgbClr val="434343"/>
              </a:solidFill>
            </a:endParaRPr>
          </a:p>
          <a:p>
            <a:pPr indent="0" lvl="0" marL="0" rtl="0" algn="l">
              <a:spcBef>
                <a:spcPts val="0"/>
              </a:spcBef>
              <a:spcAft>
                <a:spcPts val="0"/>
              </a:spcAft>
              <a:buNone/>
            </a:pPr>
            <a:r>
              <a:rPr b="1" lang="en" sz="3000">
                <a:solidFill>
                  <a:srgbClr val="434343"/>
                </a:solidFill>
              </a:rPr>
              <a:t>Case:2 Dimension = 50</a:t>
            </a:r>
            <a:endParaRPr b="1" sz="3000">
              <a:solidFill>
                <a:srgbClr val="43434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Benchmark Function: Fixed Dimension</a:t>
            </a:r>
            <a:endParaRPr/>
          </a:p>
        </p:txBody>
      </p:sp>
      <p:pic>
        <p:nvPicPr>
          <p:cNvPr id="204" name="Google Shape;204;p33"/>
          <p:cNvPicPr preferRelativeResize="0"/>
          <p:nvPr/>
        </p:nvPicPr>
        <p:blipFill>
          <a:blip r:embed="rId3">
            <a:alphaModFix/>
          </a:blip>
          <a:stretch>
            <a:fillRect/>
          </a:stretch>
        </p:blipFill>
        <p:spPr>
          <a:xfrm>
            <a:off x="619125" y="2111100"/>
            <a:ext cx="11382375" cy="7834125"/>
          </a:xfrm>
          <a:prstGeom prst="rect">
            <a:avLst/>
          </a:prstGeom>
          <a:noFill/>
          <a:ln>
            <a:noFill/>
          </a:ln>
        </p:spPr>
      </p:pic>
      <p:sp>
        <p:nvSpPr>
          <p:cNvPr id="205" name="Google Shape;205;p33"/>
          <p:cNvSpPr txBox="1"/>
          <p:nvPr/>
        </p:nvSpPr>
        <p:spPr>
          <a:xfrm>
            <a:off x="12382850" y="3382300"/>
            <a:ext cx="5691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434343"/>
                </a:solidFill>
              </a:rPr>
              <a:t>Parameter Settings: </a:t>
            </a:r>
            <a:endParaRPr b="1" sz="3000">
              <a:solidFill>
                <a:srgbClr val="434343"/>
              </a:solidFill>
            </a:endParaRPr>
          </a:p>
          <a:p>
            <a:pPr indent="0" lvl="0" marL="0" rtl="0" algn="l">
              <a:spcBef>
                <a:spcPts val="0"/>
              </a:spcBef>
              <a:spcAft>
                <a:spcPts val="0"/>
              </a:spcAft>
              <a:buNone/>
            </a:pPr>
            <a:r>
              <a:rPr b="1" lang="en" sz="3000">
                <a:solidFill>
                  <a:srgbClr val="434343"/>
                </a:solidFill>
              </a:rPr>
              <a:t>N = 50</a:t>
            </a:r>
            <a:endParaRPr b="1" sz="3000">
              <a:solidFill>
                <a:srgbClr val="434343"/>
              </a:solidFill>
            </a:endParaRPr>
          </a:p>
          <a:p>
            <a:pPr indent="0" lvl="0" marL="0" rtl="0" algn="l">
              <a:spcBef>
                <a:spcPts val="0"/>
              </a:spcBef>
              <a:spcAft>
                <a:spcPts val="0"/>
              </a:spcAft>
              <a:buNone/>
            </a:pPr>
            <a:r>
              <a:rPr b="1" lang="en" sz="3000">
                <a:solidFill>
                  <a:srgbClr val="434343"/>
                </a:solidFill>
              </a:rPr>
              <a:t>T_max = 1000</a:t>
            </a:r>
            <a:endParaRPr b="1" sz="3000">
              <a:solidFill>
                <a:srgbClr val="434343"/>
              </a:solidFill>
            </a:endParaRPr>
          </a:p>
          <a:p>
            <a:pPr indent="0" lvl="0" marL="0" rtl="0" algn="l">
              <a:spcBef>
                <a:spcPts val="0"/>
              </a:spcBef>
              <a:spcAft>
                <a:spcPts val="0"/>
              </a:spcAft>
              <a:buNone/>
            </a:pPr>
            <a:r>
              <a:rPr b="1" lang="en" sz="3000">
                <a:solidFill>
                  <a:srgbClr val="434343"/>
                </a:solidFill>
              </a:rPr>
              <a:t>Simulation = 30</a:t>
            </a:r>
            <a:endParaRPr b="1" sz="3000">
              <a:solidFill>
                <a:srgbClr val="434343"/>
              </a:solidFill>
            </a:endParaRPr>
          </a:p>
          <a:p>
            <a:pPr indent="0" lvl="0" marL="0" rtl="0" algn="l">
              <a:spcBef>
                <a:spcPts val="0"/>
              </a:spcBef>
              <a:spcAft>
                <a:spcPts val="0"/>
              </a:spcAft>
              <a:buNone/>
            </a:pPr>
            <a:r>
              <a:t/>
            </a:r>
            <a:endParaRPr b="1" sz="3000">
              <a:solidFill>
                <a:srgbClr val="434343"/>
              </a:solidFill>
            </a:endParaRPr>
          </a:p>
          <a:p>
            <a:pPr indent="0" lvl="0" marL="0" rtl="0" algn="l">
              <a:spcBef>
                <a:spcPts val="0"/>
              </a:spcBef>
              <a:spcAft>
                <a:spcPts val="0"/>
              </a:spcAft>
              <a:buNone/>
            </a:pPr>
            <a:r>
              <a:rPr b="1" lang="en" sz="3000">
                <a:solidFill>
                  <a:srgbClr val="434343"/>
                </a:solidFill>
              </a:rPr>
              <a:t>Dimension : Fixed dimensions (different)</a:t>
            </a:r>
            <a:endParaRPr b="1" sz="3000">
              <a:solidFill>
                <a:srgbClr val="43434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Statistical Analysis (1/3)</a:t>
            </a:r>
            <a:endParaRPr/>
          </a:p>
        </p:txBody>
      </p:sp>
      <p:sp>
        <p:nvSpPr>
          <p:cNvPr id="211" name="Google Shape;211;p34"/>
          <p:cNvSpPr txBox="1"/>
          <p:nvPr>
            <p:ph idx="1" type="body"/>
          </p:nvPr>
        </p:nvSpPr>
        <p:spPr>
          <a:xfrm>
            <a:off x="623400" y="18893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The statistical results show robustness of the proposed HBA algorithm. Here, we compare our results against the paper.</a:t>
            </a:r>
            <a:endParaRPr/>
          </a:p>
          <a:p>
            <a:pPr indent="0" lvl="0" marL="0" rtl="0" algn="l">
              <a:spcBef>
                <a:spcPts val="3200"/>
              </a:spcBef>
              <a:spcAft>
                <a:spcPts val="3200"/>
              </a:spcAft>
              <a:buNone/>
            </a:pPr>
            <a:r>
              <a:t/>
            </a:r>
            <a:endParaRPr/>
          </a:p>
        </p:txBody>
      </p:sp>
      <p:pic>
        <p:nvPicPr>
          <p:cNvPr id="212" name="Google Shape;212;p34"/>
          <p:cNvPicPr preferRelativeResize="0"/>
          <p:nvPr/>
        </p:nvPicPr>
        <p:blipFill>
          <a:blip r:embed="rId3">
            <a:alphaModFix/>
          </a:blip>
          <a:stretch>
            <a:fillRect/>
          </a:stretch>
        </p:blipFill>
        <p:spPr>
          <a:xfrm>
            <a:off x="4014788" y="3519313"/>
            <a:ext cx="10258425" cy="6276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Statistical Analysis (2/3)</a:t>
            </a:r>
            <a:endParaRPr/>
          </a:p>
        </p:txBody>
      </p:sp>
      <p:sp>
        <p:nvSpPr>
          <p:cNvPr id="218" name="Google Shape;218;p35"/>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The statistical results show robustness of the proposed HBA algorithm. Here, we compare our results against the paper.</a:t>
            </a:r>
            <a:endParaRPr/>
          </a:p>
          <a:p>
            <a:pPr indent="0" lvl="0" marL="0" rtl="0" algn="l">
              <a:spcBef>
                <a:spcPts val="3200"/>
              </a:spcBef>
              <a:spcAft>
                <a:spcPts val="3200"/>
              </a:spcAft>
              <a:buNone/>
            </a:pPr>
            <a:r>
              <a:t/>
            </a:r>
            <a:endParaRPr/>
          </a:p>
        </p:txBody>
      </p:sp>
      <p:pic>
        <p:nvPicPr>
          <p:cNvPr id="219" name="Google Shape;219;p35"/>
          <p:cNvPicPr preferRelativeResize="0"/>
          <p:nvPr/>
        </p:nvPicPr>
        <p:blipFill>
          <a:blip r:embed="rId3">
            <a:alphaModFix/>
          </a:blip>
          <a:stretch>
            <a:fillRect/>
          </a:stretch>
        </p:blipFill>
        <p:spPr>
          <a:xfrm>
            <a:off x="4029075" y="3828550"/>
            <a:ext cx="10229850" cy="5867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Statistical Analysis (3/3)</a:t>
            </a:r>
            <a:endParaRPr/>
          </a:p>
        </p:txBody>
      </p:sp>
      <p:sp>
        <p:nvSpPr>
          <p:cNvPr id="225" name="Google Shape;225;p36"/>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The statistical results show robustness of the proposed HBA algorithm. Here, we compare our results against the paper.</a:t>
            </a:r>
            <a:endParaRPr/>
          </a:p>
          <a:p>
            <a:pPr indent="0" lvl="0" marL="0" rtl="0" algn="l">
              <a:spcBef>
                <a:spcPts val="3200"/>
              </a:spcBef>
              <a:spcAft>
                <a:spcPts val="3200"/>
              </a:spcAft>
              <a:buNone/>
            </a:pPr>
            <a:r>
              <a:t/>
            </a:r>
            <a:endParaRPr/>
          </a:p>
        </p:txBody>
      </p:sp>
      <p:pic>
        <p:nvPicPr>
          <p:cNvPr id="226" name="Google Shape;226;p36"/>
          <p:cNvPicPr preferRelativeResize="0"/>
          <p:nvPr/>
        </p:nvPicPr>
        <p:blipFill>
          <a:blip r:embed="rId3">
            <a:alphaModFix/>
          </a:blip>
          <a:stretch>
            <a:fillRect/>
          </a:stretch>
        </p:blipFill>
        <p:spPr>
          <a:xfrm>
            <a:off x="4010025" y="3826175"/>
            <a:ext cx="10267950" cy="5822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Analysis (1/8)</a:t>
            </a:r>
            <a:endParaRPr/>
          </a:p>
        </p:txBody>
      </p:sp>
      <p:sp>
        <p:nvSpPr>
          <p:cNvPr id="232" name="Google Shape;232;p37"/>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graphs shows how efficiently the algorithm progressed during the course of search process</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233" name="Google Shape;233;p37"/>
          <p:cNvPicPr preferRelativeResize="0"/>
          <p:nvPr/>
        </p:nvPicPr>
        <p:blipFill>
          <a:blip r:embed="rId3">
            <a:alphaModFix/>
          </a:blip>
          <a:stretch>
            <a:fillRect/>
          </a:stretch>
        </p:blipFill>
        <p:spPr>
          <a:xfrm>
            <a:off x="814400" y="3902075"/>
            <a:ext cx="5105400" cy="3486150"/>
          </a:xfrm>
          <a:prstGeom prst="rect">
            <a:avLst/>
          </a:prstGeom>
          <a:noFill/>
          <a:ln>
            <a:noFill/>
          </a:ln>
        </p:spPr>
      </p:pic>
      <p:pic>
        <p:nvPicPr>
          <p:cNvPr id="234" name="Google Shape;234;p37"/>
          <p:cNvPicPr preferRelativeResize="0"/>
          <p:nvPr/>
        </p:nvPicPr>
        <p:blipFill>
          <a:blip r:embed="rId4">
            <a:alphaModFix/>
          </a:blip>
          <a:stretch>
            <a:fillRect/>
          </a:stretch>
        </p:blipFill>
        <p:spPr>
          <a:xfrm>
            <a:off x="6605575" y="3921125"/>
            <a:ext cx="5076825" cy="3448050"/>
          </a:xfrm>
          <a:prstGeom prst="rect">
            <a:avLst/>
          </a:prstGeom>
          <a:noFill/>
          <a:ln>
            <a:noFill/>
          </a:ln>
        </p:spPr>
      </p:pic>
      <p:pic>
        <p:nvPicPr>
          <p:cNvPr id="235" name="Google Shape;235;p37"/>
          <p:cNvPicPr preferRelativeResize="0"/>
          <p:nvPr/>
        </p:nvPicPr>
        <p:blipFill>
          <a:blip r:embed="rId5">
            <a:alphaModFix/>
          </a:blip>
          <a:stretch>
            <a:fillRect/>
          </a:stretch>
        </p:blipFill>
        <p:spPr>
          <a:xfrm>
            <a:off x="12530613" y="3916350"/>
            <a:ext cx="5133975" cy="3457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Analysis (2/8)</a:t>
            </a:r>
            <a:endParaRPr/>
          </a:p>
        </p:txBody>
      </p:sp>
      <p:sp>
        <p:nvSpPr>
          <p:cNvPr id="241" name="Google Shape;241;p38"/>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graphs shows how efficiently the algorithm progressed during the course of search process</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242" name="Google Shape;242;p38"/>
          <p:cNvPicPr preferRelativeResize="0"/>
          <p:nvPr/>
        </p:nvPicPr>
        <p:blipFill>
          <a:blip r:embed="rId3">
            <a:alphaModFix/>
          </a:blip>
          <a:stretch>
            <a:fillRect/>
          </a:stretch>
        </p:blipFill>
        <p:spPr>
          <a:xfrm>
            <a:off x="785813" y="3911600"/>
            <a:ext cx="5114925" cy="3467100"/>
          </a:xfrm>
          <a:prstGeom prst="rect">
            <a:avLst/>
          </a:prstGeom>
          <a:noFill/>
          <a:ln>
            <a:noFill/>
          </a:ln>
        </p:spPr>
      </p:pic>
      <p:pic>
        <p:nvPicPr>
          <p:cNvPr id="243" name="Google Shape;243;p38"/>
          <p:cNvPicPr preferRelativeResize="0"/>
          <p:nvPr/>
        </p:nvPicPr>
        <p:blipFill>
          <a:blip r:embed="rId4">
            <a:alphaModFix/>
          </a:blip>
          <a:stretch>
            <a:fillRect/>
          </a:stretch>
        </p:blipFill>
        <p:spPr>
          <a:xfrm>
            <a:off x="6581775" y="3902075"/>
            <a:ext cx="5124450" cy="3486150"/>
          </a:xfrm>
          <a:prstGeom prst="rect">
            <a:avLst/>
          </a:prstGeom>
          <a:noFill/>
          <a:ln>
            <a:noFill/>
          </a:ln>
        </p:spPr>
      </p:pic>
      <p:pic>
        <p:nvPicPr>
          <p:cNvPr id="244" name="Google Shape;244;p38"/>
          <p:cNvPicPr preferRelativeResize="0"/>
          <p:nvPr/>
        </p:nvPicPr>
        <p:blipFill>
          <a:blip r:embed="rId5">
            <a:alphaModFix/>
          </a:blip>
          <a:stretch>
            <a:fillRect/>
          </a:stretch>
        </p:blipFill>
        <p:spPr>
          <a:xfrm>
            <a:off x="12387238" y="3925875"/>
            <a:ext cx="5095875" cy="3438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Analysis (3/8)</a:t>
            </a:r>
            <a:endParaRPr/>
          </a:p>
        </p:txBody>
      </p:sp>
      <p:sp>
        <p:nvSpPr>
          <p:cNvPr id="250" name="Google Shape;250;p39"/>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graphs shows how efficiently the algorithm progressed during the course of search process</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251" name="Google Shape;251;p39"/>
          <p:cNvPicPr preferRelativeResize="0"/>
          <p:nvPr/>
        </p:nvPicPr>
        <p:blipFill>
          <a:blip r:embed="rId3">
            <a:alphaModFix/>
          </a:blip>
          <a:stretch>
            <a:fillRect/>
          </a:stretch>
        </p:blipFill>
        <p:spPr>
          <a:xfrm>
            <a:off x="3500450" y="3902075"/>
            <a:ext cx="5029200" cy="3486150"/>
          </a:xfrm>
          <a:prstGeom prst="rect">
            <a:avLst/>
          </a:prstGeom>
          <a:noFill/>
          <a:ln>
            <a:noFill/>
          </a:ln>
        </p:spPr>
      </p:pic>
      <p:pic>
        <p:nvPicPr>
          <p:cNvPr id="252" name="Google Shape;252;p39"/>
          <p:cNvPicPr preferRelativeResize="0"/>
          <p:nvPr/>
        </p:nvPicPr>
        <p:blipFill>
          <a:blip r:embed="rId4">
            <a:alphaModFix/>
          </a:blip>
          <a:stretch>
            <a:fillRect/>
          </a:stretch>
        </p:blipFill>
        <p:spPr>
          <a:xfrm>
            <a:off x="9467863" y="3925875"/>
            <a:ext cx="5114925" cy="3438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Analysis (4/8)</a:t>
            </a:r>
            <a:endParaRPr/>
          </a:p>
        </p:txBody>
      </p:sp>
      <p:sp>
        <p:nvSpPr>
          <p:cNvPr id="258" name="Google Shape;258;p40"/>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graphs shows how efficiently the algorithm progressed during the course of search process</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259" name="Google Shape;259;p40"/>
          <p:cNvPicPr preferRelativeResize="0"/>
          <p:nvPr/>
        </p:nvPicPr>
        <p:blipFill>
          <a:blip r:embed="rId3">
            <a:alphaModFix/>
          </a:blip>
          <a:stretch>
            <a:fillRect/>
          </a:stretch>
        </p:blipFill>
        <p:spPr>
          <a:xfrm>
            <a:off x="885825" y="3883025"/>
            <a:ext cx="5143500" cy="3524250"/>
          </a:xfrm>
          <a:prstGeom prst="rect">
            <a:avLst/>
          </a:prstGeom>
          <a:noFill/>
          <a:ln>
            <a:noFill/>
          </a:ln>
        </p:spPr>
      </p:pic>
      <p:pic>
        <p:nvPicPr>
          <p:cNvPr id="260" name="Google Shape;260;p40"/>
          <p:cNvPicPr preferRelativeResize="0"/>
          <p:nvPr/>
        </p:nvPicPr>
        <p:blipFill>
          <a:blip r:embed="rId4">
            <a:alphaModFix/>
          </a:blip>
          <a:stretch>
            <a:fillRect/>
          </a:stretch>
        </p:blipFill>
        <p:spPr>
          <a:xfrm>
            <a:off x="6929425" y="3868725"/>
            <a:ext cx="5105400" cy="3552825"/>
          </a:xfrm>
          <a:prstGeom prst="rect">
            <a:avLst/>
          </a:prstGeom>
          <a:noFill/>
          <a:ln>
            <a:noFill/>
          </a:ln>
        </p:spPr>
      </p:pic>
      <p:pic>
        <p:nvPicPr>
          <p:cNvPr id="261" name="Google Shape;261;p40"/>
          <p:cNvPicPr preferRelativeResize="0"/>
          <p:nvPr/>
        </p:nvPicPr>
        <p:blipFill>
          <a:blip r:embed="rId5">
            <a:alphaModFix/>
          </a:blip>
          <a:stretch>
            <a:fillRect/>
          </a:stretch>
        </p:blipFill>
        <p:spPr>
          <a:xfrm>
            <a:off x="12502050" y="3897300"/>
            <a:ext cx="5162550" cy="3495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Analysis (5/8)</a:t>
            </a:r>
            <a:endParaRPr/>
          </a:p>
        </p:txBody>
      </p:sp>
      <p:sp>
        <p:nvSpPr>
          <p:cNvPr id="267" name="Google Shape;267;p41"/>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graphs shows how efficiently the algorithm progressed during the course of search process</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268" name="Google Shape;268;p41"/>
          <p:cNvPicPr preferRelativeResize="0"/>
          <p:nvPr/>
        </p:nvPicPr>
        <p:blipFill>
          <a:blip r:embed="rId3">
            <a:alphaModFix/>
          </a:blip>
          <a:stretch>
            <a:fillRect/>
          </a:stretch>
        </p:blipFill>
        <p:spPr>
          <a:xfrm>
            <a:off x="6605575" y="3902075"/>
            <a:ext cx="5076825" cy="3486150"/>
          </a:xfrm>
          <a:prstGeom prst="rect">
            <a:avLst/>
          </a:prstGeom>
          <a:noFill/>
          <a:ln>
            <a:noFill/>
          </a:ln>
        </p:spPr>
      </p:pic>
      <p:pic>
        <p:nvPicPr>
          <p:cNvPr id="269" name="Google Shape;269;p41"/>
          <p:cNvPicPr preferRelativeResize="0"/>
          <p:nvPr/>
        </p:nvPicPr>
        <p:blipFill>
          <a:blip r:embed="rId4">
            <a:alphaModFix/>
          </a:blip>
          <a:stretch>
            <a:fillRect/>
          </a:stretch>
        </p:blipFill>
        <p:spPr>
          <a:xfrm>
            <a:off x="12321063" y="3916350"/>
            <a:ext cx="5114925" cy="3457575"/>
          </a:xfrm>
          <a:prstGeom prst="rect">
            <a:avLst/>
          </a:prstGeom>
          <a:noFill/>
          <a:ln>
            <a:noFill/>
          </a:ln>
        </p:spPr>
      </p:pic>
      <p:pic>
        <p:nvPicPr>
          <p:cNvPr id="270" name="Google Shape;270;p41"/>
          <p:cNvPicPr preferRelativeResize="0"/>
          <p:nvPr/>
        </p:nvPicPr>
        <p:blipFill>
          <a:blip r:embed="rId5">
            <a:alphaModFix/>
          </a:blip>
          <a:stretch>
            <a:fillRect/>
          </a:stretch>
        </p:blipFill>
        <p:spPr>
          <a:xfrm>
            <a:off x="623400" y="3902063"/>
            <a:ext cx="5124450" cy="3486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Paper Details</a:t>
            </a:r>
            <a:endParaRPr/>
          </a:p>
        </p:txBody>
      </p:sp>
      <p:sp>
        <p:nvSpPr>
          <p:cNvPr id="79" name="Google Shape;79;p15"/>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rPr lang="en" sz="3200"/>
              <a:t>Title: Honey Badger Algorithm: New metaheuristic algorithm for solving optimization problems</a:t>
            </a:r>
            <a:endParaRPr sz="3200"/>
          </a:p>
          <a:p>
            <a:pPr indent="-431800" lvl="0" marL="457200" rtl="0" algn="l">
              <a:spcBef>
                <a:spcPts val="0"/>
              </a:spcBef>
              <a:spcAft>
                <a:spcPts val="0"/>
              </a:spcAft>
              <a:buSzPts val="3200"/>
              <a:buChar char="●"/>
            </a:pPr>
            <a:r>
              <a:rPr lang="en" sz="3200"/>
              <a:t>Authors: Fatma A. Hashim, Essam H. Houssein, Kashif Hussain, Mai S. Mabrouk, Walid Al-Atabany</a:t>
            </a:r>
            <a:endParaRPr sz="3200"/>
          </a:p>
          <a:p>
            <a:pPr indent="-431800" lvl="0" marL="457200" rtl="0" algn="l">
              <a:spcBef>
                <a:spcPts val="0"/>
              </a:spcBef>
              <a:spcAft>
                <a:spcPts val="0"/>
              </a:spcAft>
              <a:buSzPts val="3200"/>
              <a:buChar char="●"/>
            </a:pPr>
            <a:r>
              <a:rPr lang="en" sz="3200"/>
              <a:t>Published on: Feb 2022</a:t>
            </a:r>
            <a:endParaRPr sz="3200"/>
          </a:p>
          <a:p>
            <a:pPr indent="-431800" lvl="0" marL="457200" rtl="0" algn="l">
              <a:spcBef>
                <a:spcPts val="0"/>
              </a:spcBef>
              <a:spcAft>
                <a:spcPts val="0"/>
              </a:spcAft>
              <a:buSzPts val="3200"/>
              <a:buChar char="●"/>
            </a:pPr>
            <a:r>
              <a:rPr lang="en" sz="3200"/>
              <a:t>Citations: 176</a:t>
            </a:r>
            <a:endParaRPr sz="3200"/>
          </a:p>
          <a:p>
            <a:pPr indent="-431800" lvl="0" marL="457200" rtl="0" algn="l">
              <a:spcBef>
                <a:spcPts val="0"/>
              </a:spcBef>
              <a:spcAft>
                <a:spcPts val="0"/>
              </a:spcAft>
              <a:buSzPts val="3200"/>
              <a:buChar char="●"/>
            </a:pPr>
            <a:r>
              <a:rPr lang="en" sz="3200"/>
              <a:t>PDF:  https://sigmaland.ir/wp-content/uploads/2022/01/Sigmaland-Honey-Badger-Algorithm-New-metaheuristic-algorithm-for-solving-optimization-problems.pdf</a:t>
            </a:r>
            <a:endParaRPr sz="3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Analysis (6/8)</a:t>
            </a:r>
            <a:endParaRPr/>
          </a:p>
        </p:txBody>
      </p:sp>
      <p:sp>
        <p:nvSpPr>
          <p:cNvPr id="276" name="Google Shape;276;p42"/>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graphs shows how efficiently the algorithm progressed during the course of search process</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277" name="Google Shape;277;p42"/>
          <p:cNvPicPr preferRelativeResize="0"/>
          <p:nvPr/>
        </p:nvPicPr>
        <p:blipFill>
          <a:blip r:embed="rId3">
            <a:alphaModFix/>
          </a:blip>
          <a:stretch>
            <a:fillRect/>
          </a:stretch>
        </p:blipFill>
        <p:spPr>
          <a:xfrm>
            <a:off x="3348038" y="3814775"/>
            <a:ext cx="5133975" cy="3448050"/>
          </a:xfrm>
          <a:prstGeom prst="rect">
            <a:avLst/>
          </a:prstGeom>
          <a:noFill/>
          <a:ln>
            <a:noFill/>
          </a:ln>
        </p:spPr>
      </p:pic>
      <p:pic>
        <p:nvPicPr>
          <p:cNvPr id="278" name="Google Shape;278;p42"/>
          <p:cNvPicPr preferRelativeResize="0"/>
          <p:nvPr/>
        </p:nvPicPr>
        <p:blipFill>
          <a:blip r:embed="rId4">
            <a:alphaModFix/>
          </a:blip>
          <a:stretch>
            <a:fillRect/>
          </a:stretch>
        </p:blipFill>
        <p:spPr>
          <a:xfrm>
            <a:off x="9386888" y="3786200"/>
            <a:ext cx="5191125" cy="3505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Analysis (7/8)</a:t>
            </a:r>
            <a:endParaRPr/>
          </a:p>
        </p:txBody>
      </p:sp>
      <p:sp>
        <p:nvSpPr>
          <p:cNvPr id="284" name="Google Shape;284;p43"/>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graphs shows how efficiently the algorithm progressed during the course of search process</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285" name="Google Shape;285;p43"/>
          <p:cNvPicPr preferRelativeResize="0"/>
          <p:nvPr/>
        </p:nvPicPr>
        <p:blipFill>
          <a:blip r:embed="rId3">
            <a:alphaModFix/>
          </a:blip>
          <a:stretch>
            <a:fillRect/>
          </a:stretch>
        </p:blipFill>
        <p:spPr>
          <a:xfrm>
            <a:off x="6586538" y="4371975"/>
            <a:ext cx="5114925" cy="3467100"/>
          </a:xfrm>
          <a:prstGeom prst="rect">
            <a:avLst/>
          </a:prstGeom>
          <a:noFill/>
          <a:ln>
            <a:noFill/>
          </a:ln>
        </p:spPr>
      </p:pic>
      <p:pic>
        <p:nvPicPr>
          <p:cNvPr id="286" name="Google Shape;286;p43"/>
          <p:cNvPicPr preferRelativeResize="0"/>
          <p:nvPr/>
        </p:nvPicPr>
        <p:blipFill>
          <a:blip r:embed="rId4">
            <a:alphaModFix/>
          </a:blip>
          <a:stretch>
            <a:fillRect/>
          </a:stretch>
        </p:blipFill>
        <p:spPr>
          <a:xfrm>
            <a:off x="12091988" y="4352925"/>
            <a:ext cx="5172075" cy="3505200"/>
          </a:xfrm>
          <a:prstGeom prst="rect">
            <a:avLst/>
          </a:prstGeom>
          <a:noFill/>
          <a:ln>
            <a:noFill/>
          </a:ln>
        </p:spPr>
      </p:pic>
      <p:pic>
        <p:nvPicPr>
          <p:cNvPr id="287" name="Google Shape;287;p43"/>
          <p:cNvPicPr preferRelativeResize="0"/>
          <p:nvPr/>
        </p:nvPicPr>
        <p:blipFill rotWithShape="1">
          <a:blip r:embed="rId5">
            <a:alphaModFix/>
          </a:blip>
          <a:srcRect b="0" l="0" r="0" t="0"/>
          <a:stretch/>
        </p:blipFill>
        <p:spPr>
          <a:xfrm>
            <a:off x="1014425" y="4352925"/>
            <a:ext cx="5181600" cy="3505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Analysis (8/8)</a:t>
            </a:r>
            <a:endParaRPr/>
          </a:p>
        </p:txBody>
      </p:sp>
      <p:sp>
        <p:nvSpPr>
          <p:cNvPr id="293" name="Google Shape;293;p44"/>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graphs shows how efficiently the algorithm progressed during the course of search process</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294" name="Google Shape;294;p44"/>
          <p:cNvPicPr preferRelativeResize="0"/>
          <p:nvPr/>
        </p:nvPicPr>
        <p:blipFill>
          <a:blip r:embed="rId3">
            <a:alphaModFix/>
          </a:blip>
          <a:stretch>
            <a:fillRect/>
          </a:stretch>
        </p:blipFill>
        <p:spPr>
          <a:xfrm>
            <a:off x="900113" y="4110038"/>
            <a:ext cx="5172075" cy="3438525"/>
          </a:xfrm>
          <a:prstGeom prst="rect">
            <a:avLst/>
          </a:prstGeom>
          <a:noFill/>
          <a:ln>
            <a:noFill/>
          </a:ln>
        </p:spPr>
      </p:pic>
      <p:pic>
        <p:nvPicPr>
          <p:cNvPr id="295" name="Google Shape;295;p44"/>
          <p:cNvPicPr preferRelativeResize="0"/>
          <p:nvPr/>
        </p:nvPicPr>
        <p:blipFill>
          <a:blip r:embed="rId4">
            <a:alphaModFix/>
          </a:blip>
          <a:stretch>
            <a:fillRect/>
          </a:stretch>
        </p:blipFill>
        <p:spPr>
          <a:xfrm>
            <a:off x="6729400" y="4095775"/>
            <a:ext cx="5162550" cy="3467100"/>
          </a:xfrm>
          <a:prstGeom prst="rect">
            <a:avLst/>
          </a:prstGeom>
          <a:noFill/>
          <a:ln>
            <a:noFill/>
          </a:ln>
        </p:spPr>
      </p:pic>
      <p:pic>
        <p:nvPicPr>
          <p:cNvPr id="296" name="Google Shape;296;p44"/>
          <p:cNvPicPr preferRelativeResize="0"/>
          <p:nvPr/>
        </p:nvPicPr>
        <p:blipFill>
          <a:blip r:embed="rId5">
            <a:alphaModFix/>
          </a:blip>
          <a:stretch>
            <a:fillRect/>
          </a:stretch>
        </p:blipFill>
        <p:spPr>
          <a:xfrm>
            <a:off x="12425363" y="4067188"/>
            <a:ext cx="5076825" cy="3524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Analysis Comparison (1/2)</a:t>
            </a:r>
            <a:endParaRPr/>
          </a:p>
        </p:txBody>
      </p:sp>
      <p:sp>
        <p:nvSpPr>
          <p:cNvPr id="302" name="Google Shape;302;p45"/>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graphs shows how efficiently the algorithm progressed during the course of search process</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303" name="Google Shape;303;p45"/>
          <p:cNvPicPr preferRelativeResize="0"/>
          <p:nvPr/>
        </p:nvPicPr>
        <p:blipFill>
          <a:blip r:embed="rId3">
            <a:alphaModFix/>
          </a:blip>
          <a:stretch>
            <a:fillRect/>
          </a:stretch>
        </p:blipFill>
        <p:spPr>
          <a:xfrm>
            <a:off x="892963" y="3662379"/>
            <a:ext cx="16502074" cy="62846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Analysis Comparison (2/2)</a:t>
            </a:r>
            <a:endParaRPr/>
          </a:p>
        </p:txBody>
      </p:sp>
      <p:sp>
        <p:nvSpPr>
          <p:cNvPr id="309" name="Google Shape;309;p46"/>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Convergence graphs shows how efficiently the algorithm progressed during the course of search process</a:t>
            </a:r>
            <a:endParaRPr/>
          </a:p>
          <a:p>
            <a:pPr indent="0" lvl="0" marL="0" rtl="0" algn="l">
              <a:spcBef>
                <a:spcPts val="3200"/>
              </a:spcBef>
              <a:spcAft>
                <a:spcPts val="0"/>
              </a:spcAft>
              <a:buNone/>
            </a:pPr>
            <a:r>
              <a:t/>
            </a:r>
            <a:endParaRPr/>
          </a:p>
          <a:p>
            <a:pPr indent="0" lvl="0" marL="0" rtl="0" algn="l">
              <a:spcBef>
                <a:spcPts val="3200"/>
              </a:spcBef>
              <a:spcAft>
                <a:spcPts val="3200"/>
              </a:spcAft>
              <a:buNone/>
            </a:pPr>
            <a:r>
              <a:t/>
            </a:r>
            <a:endParaRPr/>
          </a:p>
        </p:txBody>
      </p:sp>
      <p:pic>
        <p:nvPicPr>
          <p:cNvPr id="310" name="Google Shape;310;p46"/>
          <p:cNvPicPr preferRelativeResize="0"/>
          <p:nvPr/>
        </p:nvPicPr>
        <p:blipFill>
          <a:blip r:embed="rId3">
            <a:alphaModFix/>
          </a:blip>
          <a:stretch>
            <a:fillRect/>
          </a:stretch>
        </p:blipFill>
        <p:spPr>
          <a:xfrm>
            <a:off x="817725" y="3676675"/>
            <a:ext cx="16195350" cy="63576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TSP Adaptation of HBA</a:t>
            </a:r>
            <a:endParaRPr/>
          </a:p>
        </p:txBody>
      </p:sp>
      <p:sp>
        <p:nvSpPr>
          <p:cNvPr id="316" name="Google Shape;316;p47"/>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rPr lang="en" sz="3200"/>
              <a:t>The HBA is </a:t>
            </a:r>
            <a:r>
              <a:rPr lang="en" sz="3200"/>
              <a:t>designed </a:t>
            </a:r>
            <a:r>
              <a:rPr lang="en" sz="3200"/>
              <a:t>to solve continuous optimization problems. We have modified the HBA to solve the combinatorial problem TSP</a:t>
            </a:r>
            <a:endParaRPr sz="3200"/>
          </a:p>
          <a:p>
            <a:pPr indent="-431800" lvl="0" marL="457200" rtl="0" algn="l">
              <a:spcBef>
                <a:spcPts val="0"/>
              </a:spcBef>
              <a:spcAft>
                <a:spcPts val="0"/>
              </a:spcAft>
              <a:buSzPts val="3200"/>
              <a:buChar char="●"/>
            </a:pPr>
            <a:r>
              <a:rPr lang="en" sz="3200"/>
              <a:t>A major focus here was to preserve the original equations of HBA which makes it unique.</a:t>
            </a:r>
            <a:endParaRPr sz="3200"/>
          </a:p>
          <a:p>
            <a:pPr indent="-431800" lvl="0" marL="457200" rtl="0" algn="l">
              <a:spcBef>
                <a:spcPts val="0"/>
              </a:spcBef>
              <a:spcAft>
                <a:spcPts val="0"/>
              </a:spcAft>
              <a:buSzPts val="3200"/>
              <a:buChar char="●"/>
            </a:pPr>
            <a:r>
              <a:rPr lang="en" sz="3200"/>
              <a:t>But these equations generate a solution in continuous domain.</a:t>
            </a:r>
            <a:endParaRPr sz="3200"/>
          </a:p>
          <a:p>
            <a:pPr indent="-431800" lvl="0" marL="457200" rtl="0" algn="l">
              <a:spcBef>
                <a:spcPts val="0"/>
              </a:spcBef>
              <a:spcAft>
                <a:spcPts val="0"/>
              </a:spcAft>
              <a:buSzPts val="3200"/>
              <a:buChar char="●"/>
            </a:pPr>
            <a:r>
              <a:rPr lang="en" sz="3200"/>
              <a:t>The idea is to generate a tour based on the solution generated by the HBA and the distance matrix. </a:t>
            </a:r>
            <a:r>
              <a:rPr lang="en" sz="3200"/>
              <a:t>Furthermore</a:t>
            </a:r>
            <a:r>
              <a:rPr lang="en" sz="3200"/>
              <a:t>, then evaluate its fitness/cost/length of tour.</a:t>
            </a:r>
            <a:endParaRPr sz="3200"/>
          </a:p>
          <a:p>
            <a:pPr indent="-431800" lvl="0" marL="457200" rtl="0" algn="l">
              <a:spcBef>
                <a:spcPts val="0"/>
              </a:spcBef>
              <a:spcAft>
                <a:spcPts val="0"/>
              </a:spcAft>
              <a:buSzPts val="3200"/>
              <a:buChar char="●"/>
            </a:pPr>
            <a:r>
              <a:rPr lang="en" sz="3200"/>
              <a:t>Key ideas:</a:t>
            </a:r>
            <a:endParaRPr sz="3200"/>
          </a:p>
          <a:p>
            <a:pPr indent="-431800" lvl="1" marL="914400" rtl="0" algn="l">
              <a:spcBef>
                <a:spcPts val="0"/>
              </a:spcBef>
              <a:spcAft>
                <a:spcPts val="0"/>
              </a:spcAft>
              <a:buSzPts val="3200"/>
              <a:buChar char="○"/>
            </a:pPr>
            <a:r>
              <a:rPr lang="en" sz="3200"/>
              <a:t># of dimensions = # of cities in TSP</a:t>
            </a:r>
            <a:endParaRPr sz="3200"/>
          </a:p>
          <a:p>
            <a:pPr indent="-431800" lvl="1" marL="914400" rtl="0" algn="l">
              <a:spcBef>
                <a:spcPts val="0"/>
              </a:spcBef>
              <a:spcAft>
                <a:spcPts val="0"/>
              </a:spcAft>
              <a:buSzPts val="3200"/>
              <a:buChar char="○"/>
            </a:pPr>
            <a:r>
              <a:rPr lang="en" sz="3200"/>
              <a:t>X_new is thought of as probability of selecting the city at the index</a:t>
            </a:r>
            <a:endParaRPr sz="3200"/>
          </a:p>
          <a:p>
            <a:pPr indent="-431800" lvl="1" marL="914400" rtl="0" algn="l">
              <a:spcBef>
                <a:spcPts val="0"/>
              </a:spcBef>
              <a:spcAft>
                <a:spcPts val="0"/>
              </a:spcAft>
              <a:buSzPts val="3200"/>
              <a:buChar char="○"/>
            </a:pPr>
            <a:r>
              <a:rPr lang="en" sz="3200"/>
              <a:t>First city is selected as the index of the dimension of X_new with lowest value</a:t>
            </a:r>
            <a:endParaRPr sz="3200"/>
          </a:p>
          <a:p>
            <a:pPr indent="-431800" lvl="1" marL="914400" rtl="0" algn="l">
              <a:spcBef>
                <a:spcPts val="0"/>
              </a:spcBef>
              <a:spcAft>
                <a:spcPts val="0"/>
              </a:spcAft>
              <a:buSzPts val="3200"/>
              <a:buChar char="○"/>
            </a:pPr>
            <a:r>
              <a:rPr lang="en" sz="3200"/>
              <a:t>Next city is selected after </a:t>
            </a:r>
            <a:r>
              <a:rPr lang="en" sz="3200"/>
              <a:t>calculating</a:t>
            </a:r>
            <a:r>
              <a:rPr lang="en" sz="3200"/>
              <a:t> the probability distribution using X_new[i] * (1 / d[LastCity, i] )</a:t>
            </a:r>
            <a:endParaRPr sz="3200"/>
          </a:p>
          <a:p>
            <a:pPr indent="0" lvl="0" marL="0" rtl="0" algn="l">
              <a:spcBef>
                <a:spcPts val="3200"/>
              </a:spcBef>
              <a:spcAft>
                <a:spcPts val="3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TSB Julia Implementation (</a:t>
            </a:r>
            <a:r>
              <a:rPr lang="en"/>
              <a:t>1/3</a:t>
            </a:r>
            <a:r>
              <a:rPr lang="en"/>
              <a:t>)</a:t>
            </a:r>
            <a:endParaRPr/>
          </a:p>
        </p:txBody>
      </p:sp>
      <p:sp>
        <p:nvSpPr>
          <p:cNvPr id="322" name="Google Shape;322;p48"/>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323" name="Google Shape;323;p48"/>
          <p:cNvPicPr preferRelativeResize="0"/>
          <p:nvPr/>
        </p:nvPicPr>
        <p:blipFill>
          <a:blip r:embed="rId3">
            <a:alphaModFix/>
          </a:blip>
          <a:stretch>
            <a:fillRect/>
          </a:stretch>
        </p:blipFill>
        <p:spPr>
          <a:xfrm>
            <a:off x="623400" y="2228750"/>
            <a:ext cx="12448800" cy="6832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TSB Julia Implementation (</a:t>
            </a:r>
            <a:r>
              <a:rPr lang="en"/>
              <a:t>2/3</a:t>
            </a:r>
            <a:r>
              <a:rPr lang="en"/>
              <a:t>)</a:t>
            </a:r>
            <a:endParaRPr/>
          </a:p>
        </p:txBody>
      </p:sp>
      <p:sp>
        <p:nvSpPr>
          <p:cNvPr id="329" name="Google Shape;329;p49"/>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330" name="Google Shape;330;p49"/>
          <p:cNvPicPr preferRelativeResize="0"/>
          <p:nvPr/>
        </p:nvPicPr>
        <p:blipFill>
          <a:blip r:embed="rId3">
            <a:alphaModFix/>
          </a:blip>
          <a:stretch>
            <a:fillRect/>
          </a:stretch>
        </p:blipFill>
        <p:spPr>
          <a:xfrm>
            <a:off x="623400" y="2228750"/>
            <a:ext cx="14277375" cy="4334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TSB Julia Implementation (3/3)</a:t>
            </a:r>
            <a:endParaRPr/>
          </a:p>
        </p:txBody>
      </p:sp>
      <p:sp>
        <p:nvSpPr>
          <p:cNvPr id="336" name="Google Shape;336;p50"/>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337" name="Google Shape;337;p50"/>
          <p:cNvPicPr preferRelativeResize="0"/>
          <p:nvPr/>
        </p:nvPicPr>
        <p:blipFill>
          <a:blip r:embed="rId3">
            <a:alphaModFix/>
          </a:blip>
          <a:stretch>
            <a:fillRect/>
          </a:stretch>
        </p:blipFill>
        <p:spPr>
          <a:xfrm>
            <a:off x="623408" y="2228758"/>
            <a:ext cx="8552945" cy="6832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TSP Benchmark</a:t>
            </a:r>
            <a:endParaRPr/>
          </a:p>
        </p:txBody>
      </p:sp>
      <p:sp>
        <p:nvSpPr>
          <p:cNvPr id="343" name="Google Shape;343;p51"/>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rPr lang="en" sz="3200"/>
              <a:t>Template Paper</a:t>
            </a:r>
            <a:endParaRPr sz="3200"/>
          </a:p>
          <a:p>
            <a:pPr indent="-406400" lvl="1" marL="914400" rtl="0" algn="l">
              <a:spcBef>
                <a:spcPts val="0"/>
              </a:spcBef>
              <a:spcAft>
                <a:spcPts val="0"/>
              </a:spcAft>
              <a:buSzPts val="2800"/>
              <a:buChar char="○"/>
            </a:pPr>
            <a:r>
              <a:rPr lang="en" sz="2800"/>
              <a:t>Safaa Bouzidi and Mohammed Essaid Riffi. 2017. Discrete swallow swarm optimization algorithm for travelling salesman problem. In Proceedings of the 2017 International Conference on Smart Digital Environment (ICSDE '17). Association for Computing Machinery, New York, NY, USA, 80–84. https://doi.org/10.1145/3128128.3128141</a:t>
            </a:r>
            <a:endParaRPr sz="2800"/>
          </a:p>
          <a:p>
            <a:pPr indent="-431800" lvl="0" marL="457200" rtl="0" algn="l">
              <a:spcBef>
                <a:spcPts val="0"/>
              </a:spcBef>
              <a:spcAft>
                <a:spcPts val="0"/>
              </a:spcAft>
              <a:buSzPts val="3200"/>
              <a:buChar char="●"/>
            </a:pPr>
            <a:r>
              <a:rPr lang="en" sz="3200"/>
              <a:t>TSPLIB functions</a:t>
            </a:r>
            <a:endParaRPr sz="3200"/>
          </a:p>
          <a:p>
            <a:pPr indent="-431800" lvl="1" marL="914400" rtl="0" algn="l">
              <a:spcBef>
                <a:spcPts val="0"/>
              </a:spcBef>
              <a:spcAft>
                <a:spcPts val="0"/>
              </a:spcAft>
              <a:buSzPts val="3200"/>
              <a:buChar char="○"/>
            </a:pPr>
            <a:r>
              <a:rPr lang="en" sz="3200"/>
              <a:t>14 city in Burma</a:t>
            </a:r>
            <a:endParaRPr sz="3200"/>
          </a:p>
          <a:p>
            <a:pPr indent="-431800" lvl="1" marL="914400" rtl="0" algn="l">
              <a:spcBef>
                <a:spcPts val="0"/>
              </a:spcBef>
              <a:spcAft>
                <a:spcPts val="0"/>
              </a:spcAft>
              <a:buSzPts val="3200"/>
              <a:buChar char="○"/>
            </a:pPr>
            <a:r>
              <a:rPr lang="en" sz="3200"/>
              <a:t>52 locations in Berlin (Groetschel)</a:t>
            </a:r>
            <a:endParaRPr sz="3200"/>
          </a:p>
          <a:p>
            <a:pPr indent="-431800" lvl="1" marL="914400" rtl="0" algn="l">
              <a:spcBef>
                <a:spcPts val="0"/>
              </a:spcBef>
              <a:spcAft>
                <a:spcPts val="0"/>
              </a:spcAft>
              <a:buSzPts val="3200"/>
              <a:buChar char="○"/>
            </a:pPr>
            <a:r>
              <a:rPr lang="en" sz="3200"/>
              <a:t>101-city problem</a:t>
            </a:r>
            <a:r>
              <a:rPr lang="en" sz="3200"/>
              <a:t> (Christofides/Eilon)</a:t>
            </a:r>
            <a:endParaRPr sz="3200"/>
          </a:p>
          <a:p>
            <a:pPr indent="-431800" lvl="0" marL="457200" rtl="0" algn="l">
              <a:spcBef>
                <a:spcPts val="0"/>
              </a:spcBef>
              <a:spcAft>
                <a:spcPts val="0"/>
              </a:spcAft>
              <a:buSzPts val="3200"/>
              <a:buChar char="●"/>
            </a:pPr>
            <a:r>
              <a:rPr lang="en" sz="3200"/>
              <a:t>VLSI Dataset</a:t>
            </a:r>
            <a:endParaRPr sz="3200"/>
          </a:p>
          <a:p>
            <a:pPr indent="-431800" lvl="1" marL="914400" rtl="0" algn="l">
              <a:spcBef>
                <a:spcPts val="0"/>
              </a:spcBef>
              <a:spcAft>
                <a:spcPts val="0"/>
              </a:spcAft>
              <a:buSzPts val="3200"/>
              <a:buChar char="○"/>
            </a:pPr>
            <a:r>
              <a:rPr lang="en" sz="3200"/>
              <a:t>662-city problem (xql662)</a:t>
            </a:r>
            <a:endParaRPr sz="3200">
              <a:highlight>
                <a:schemeClr val="dk1"/>
              </a:highlight>
            </a:endParaRPr>
          </a:p>
          <a:p>
            <a:pPr indent="-431800" lvl="1" marL="914400" rtl="0" algn="l">
              <a:spcBef>
                <a:spcPts val="0"/>
              </a:spcBef>
              <a:spcAft>
                <a:spcPts val="0"/>
              </a:spcAft>
              <a:buSzPts val="3200"/>
              <a:buChar char="○"/>
            </a:pPr>
            <a:r>
              <a:rPr lang="en" sz="3200"/>
              <a:t>1380 city problem (bcl1380)</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Mathematical Model &amp; Algorithm Steps</a:t>
            </a:r>
            <a:endParaRPr/>
          </a:p>
        </p:txBody>
      </p:sp>
      <p:sp>
        <p:nvSpPr>
          <p:cNvPr id="85" name="Google Shape;85;p16"/>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50850" lvl="0" marL="457200" rtl="0" algn="l">
              <a:spcBef>
                <a:spcPts val="0"/>
              </a:spcBef>
              <a:spcAft>
                <a:spcPts val="0"/>
              </a:spcAft>
              <a:buSzPts val="3500"/>
              <a:buChar char="●"/>
            </a:pPr>
            <a:r>
              <a:rPr lang="en"/>
              <a:t>Initialization Phase</a:t>
            </a:r>
            <a:endParaRPr/>
          </a:p>
          <a:p>
            <a:pPr indent="-450850" lvl="0" marL="457200" rtl="0" algn="l">
              <a:spcBef>
                <a:spcPts val="0"/>
              </a:spcBef>
              <a:spcAft>
                <a:spcPts val="0"/>
              </a:spcAft>
              <a:buSzPts val="3500"/>
              <a:buChar char="●"/>
            </a:pPr>
            <a:r>
              <a:rPr lang="en"/>
              <a:t>Defining Intensity (I)</a:t>
            </a:r>
            <a:endParaRPr/>
          </a:p>
          <a:p>
            <a:pPr indent="-450850" lvl="0" marL="457200" rtl="0" algn="l">
              <a:spcBef>
                <a:spcPts val="0"/>
              </a:spcBef>
              <a:spcAft>
                <a:spcPts val="0"/>
              </a:spcAft>
              <a:buSzPts val="3500"/>
              <a:buChar char="●"/>
            </a:pPr>
            <a:r>
              <a:rPr lang="en"/>
              <a:t>Density Factor</a:t>
            </a:r>
            <a:endParaRPr/>
          </a:p>
          <a:p>
            <a:pPr indent="-450850" lvl="0" marL="457200" rtl="0" algn="l">
              <a:spcBef>
                <a:spcPts val="0"/>
              </a:spcBef>
              <a:spcAft>
                <a:spcPts val="0"/>
              </a:spcAft>
              <a:buSzPts val="3500"/>
              <a:buChar char="●"/>
            </a:pPr>
            <a:r>
              <a:rPr lang="en"/>
              <a:t>Escaping from local optimum</a:t>
            </a:r>
            <a:endParaRPr/>
          </a:p>
          <a:p>
            <a:pPr indent="-450850" lvl="0" marL="457200" rtl="0" algn="l">
              <a:spcBef>
                <a:spcPts val="0"/>
              </a:spcBef>
              <a:spcAft>
                <a:spcPts val="0"/>
              </a:spcAft>
              <a:buSzPts val="3500"/>
              <a:buChar char="●"/>
            </a:pPr>
            <a:r>
              <a:rPr lang="en"/>
              <a:t>Updating the agent’s positions</a:t>
            </a:r>
            <a:endParaRPr/>
          </a:p>
          <a:p>
            <a:pPr indent="-450850" lvl="1" marL="914400" rtl="0" algn="l">
              <a:spcBef>
                <a:spcPts val="0"/>
              </a:spcBef>
              <a:spcAft>
                <a:spcPts val="0"/>
              </a:spcAft>
              <a:buSzPts val="3500"/>
              <a:buChar char="○"/>
            </a:pPr>
            <a:r>
              <a:rPr lang="en"/>
              <a:t>Digging Phase</a:t>
            </a:r>
            <a:endParaRPr/>
          </a:p>
          <a:p>
            <a:pPr indent="-450850" lvl="1" marL="914400" rtl="0" algn="l">
              <a:spcBef>
                <a:spcPts val="0"/>
              </a:spcBef>
              <a:spcAft>
                <a:spcPts val="0"/>
              </a:spcAft>
              <a:buSzPts val="3500"/>
              <a:buChar char="○"/>
            </a:pPr>
            <a:r>
              <a:rPr lang="en"/>
              <a:t>Honey Phase</a:t>
            </a:r>
            <a:endParaRPr/>
          </a:p>
          <a:p>
            <a:pPr indent="0" lvl="0" marL="0" rtl="0" algn="l">
              <a:spcBef>
                <a:spcPts val="3200"/>
              </a:spcBef>
              <a:spcAft>
                <a:spcPts val="3200"/>
              </a:spcAft>
              <a:buNone/>
            </a:pPr>
            <a:r>
              <a:t/>
            </a:r>
            <a:endParaRPr sz="3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2"/>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TSP Benchmark Table</a:t>
            </a:r>
            <a:endParaRPr/>
          </a:p>
        </p:txBody>
      </p:sp>
      <p:sp>
        <p:nvSpPr>
          <p:cNvPr id="349" name="Google Shape;349;p52"/>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sz="3200"/>
          </a:p>
        </p:txBody>
      </p:sp>
      <p:pic>
        <p:nvPicPr>
          <p:cNvPr id="350" name="Google Shape;350;p52"/>
          <p:cNvPicPr preferRelativeResize="0"/>
          <p:nvPr/>
        </p:nvPicPr>
        <p:blipFill>
          <a:blip r:embed="rId3">
            <a:alphaModFix/>
          </a:blip>
          <a:stretch>
            <a:fillRect/>
          </a:stretch>
        </p:blipFill>
        <p:spPr>
          <a:xfrm>
            <a:off x="1133524" y="3529599"/>
            <a:ext cx="16020951" cy="2453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TSP Benchmark Table</a:t>
            </a:r>
            <a:endParaRPr/>
          </a:p>
          <a:p>
            <a:pPr indent="0" lvl="0" marL="0" rtl="0" algn="l">
              <a:spcBef>
                <a:spcPts val="0"/>
              </a:spcBef>
              <a:spcAft>
                <a:spcPts val="0"/>
              </a:spcAft>
              <a:buNone/>
            </a:pPr>
            <a:r>
              <a:t/>
            </a:r>
            <a:endParaRPr/>
          </a:p>
        </p:txBody>
      </p:sp>
      <p:sp>
        <p:nvSpPr>
          <p:cNvPr id="356" name="Google Shape;356;p53"/>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357" name="Google Shape;357;p53"/>
          <p:cNvPicPr preferRelativeResize="0"/>
          <p:nvPr/>
        </p:nvPicPr>
        <p:blipFill>
          <a:blip r:embed="rId3">
            <a:alphaModFix/>
          </a:blip>
          <a:stretch>
            <a:fillRect/>
          </a:stretch>
        </p:blipFill>
        <p:spPr>
          <a:xfrm>
            <a:off x="2084463" y="3398404"/>
            <a:ext cx="14119076" cy="1987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TSP Art</a:t>
            </a:r>
            <a:endParaRPr/>
          </a:p>
        </p:txBody>
      </p:sp>
      <p:sp>
        <p:nvSpPr>
          <p:cNvPr id="363" name="Google Shape;363;p54"/>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rPr lang="en" sz="3200"/>
              <a:t>Image</a:t>
            </a:r>
            <a:endParaRPr sz="3200"/>
          </a:p>
          <a:p>
            <a:pPr indent="-431800" lvl="0" marL="457200" rtl="0" algn="l">
              <a:spcBef>
                <a:spcPts val="0"/>
              </a:spcBef>
              <a:spcAft>
                <a:spcPts val="0"/>
              </a:spcAft>
              <a:buSzPts val="3200"/>
              <a:buChar char="●"/>
            </a:pPr>
            <a:r>
              <a:rPr lang="en" sz="3200"/>
              <a:t>Stipple JPG to SVG</a:t>
            </a:r>
            <a:endParaRPr sz="3200"/>
          </a:p>
          <a:p>
            <a:pPr indent="-431800" lvl="0" marL="457200" rtl="0" algn="l">
              <a:spcBef>
                <a:spcPts val="0"/>
              </a:spcBef>
              <a:spcAft>
                <a:spcPts val="0"/>
              </a:spcAft>
              <a:buSzPts val="3200"/>
              <a:buChar char="●"/>
            </a:pPr>
            <a:r>
              <a:rPr lang="en" sz="3200"/>
              <a:t>SVG to TSP</a:t>
            </a:r>
            <a:endParaRPr sz="3200"/>
          </a:p>
        </p:txBody>
      </p:sp>
      <p:pic>
        <p:nvPicPr>
          <p:cNvPr id="364" name="Google Shape;364;p54"/>
          <p:cNvPicPr preferRelativeResize="0"/>
          <p:nvPr/>
        </p:nvPicPr>
        <p:blipFill>
          <a:blip r:embed="rId3">
            <a:alphaModFix/>
          </a:blip>
          <a:stretch>
            <a:fillRect/>
          </a:stretch>
        </p:blipFill>
        <p:spPr>
          <a:xfrm>
            <a:off x="13968900" y="4431900"/>
            <a:ext cx="3467100" cy="4191000"/>
          </a:xfrm>
          <a:prstGeom prst="rect">
            <a:avLst/>
          </a:prstGeom>
          <a:noFill/>
          <a:ln>
            <a:noFill/>
          </a:ln>
        </p:spPr>
      </p:pic>
      <p:pic>
        <p:nvPicPr>
          <p:cNvPr id="365" name="Google Shape;365;p54"/>
          <p:cNvPicPr preferRelativeResize="0"/>
          <p:nvPr/>
        </p:nvPicPr>
        <p:blipFill>
          <a:blip r:embed="rId4">
            <a:alphaModFix/>
          </a:blip>
          <a:stretch>
            <a:fillRect/>
          </a:stretch>
        </p:blipFill>
        <p:spPr>
          <a:xfrm>
            <a:off x="780050" y="4431900"/>
            <a:ext cx="4813699" cy="4813699"/>
          </a:xfrm>
          <a:prstGeom prst="rect">
            <a:avLst/>
          </a:prstGeom>
          <a:noFill/>
          <a:ln>
            <a:noFill/>
          </a:ln>
        </p:spPr>
      </p:pic>
      <p:pic>
        <p:nvPicPr>
          <p:cNvPr id="366" name="Google Shape;366;p54"/>
          <p:cNvPicPr preferRelativeResize="0"/>
          <p:nvPr/>
        </p:nvPicPr>
        <p:blipFill>
          <a:blip r:embed="rId5">
            <a:alphaModFix/>
          </a:blip>
          <a:stretch>
            <a:fillRect/>
          </a:stretch>
        </p:blipFill>
        <p:spPr>
          <a:xfrm>
            <a:off x="6589475" y="3880173"/>
            <a:ext cx="6227049" cy="5755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5"/>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1373 points:  #HB = 5 and Iteration = 10</a:t>
            </a:r>
            <a:endParaRPr/>
          </a:p>
        </p:txBody>
      </p:sp>
      <p:sp>
        <p:nvSpPr>
          <p:cNvPr id="372" name="Google Shape;372;p55"/>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t/>
            </a:r>
            <a:endParaRPr sz="3200"/>
          </a:p>
        </p:txBody>
      </p:sp>
      <p:pic>
        <p:nvPicPr>
          <p:cNvPr id="373" name="Google Shape;373;p55"/>
          <p:cNvPicPr preferRelativeResize="0"/>
          <p:nvPr/>
        </p:nvPicPr>
        <p:blipFill>
          <a:blip r:embed="rId3">
            <a:alphaModFix/>
          </a:blip>
          <a:stretch>
            <a:fillRect/>
          </a:stretch>
        </p:blipFill>
        <p:spPr>
          <a:xfrm>
            <a:off x="12259775" y="2455350"/>
            <a:ext cx="5176226" cy="6379600"/>
          </a:xfrm>
          <a:prstGeom prst="rect">
            <a:avLst/>
          </a:prstGeom>
          <a:noFill/>
          <a:ln>
            <a:noFill/>
          </a:ln>
        </p:spPr>
      </p:pic>
      <p:pic>
        <p:nvPicPr>
          <p:cNvPr id="374" name="Google Shape;374;p55"/>
          <p:cNvPicPr preferRelativeResize="0"/>
          <p:nvPr/>
        </p:nvPicPr>
        <p:blipFill>
          <a:blip r:embed="rId4">
            <a:alphaModFix/>
          </a:blip>
          <a:stretch>
            <a:fillRect/>
          </a:stretch>
        </p:blipFill>
        <p:spPr>
          <a:xfrm>
            <a:off x="623400" y="2455350"/>
            <a:ext cx="5176225" cy="6379600"/>
          </a:xfrm>
          <a:prstGeom prst="rect">
            <a:avLst/>
          </a:prstGeom>
          <a:noFill/>
          <a:ln>
            <a:noFill/>
          </a:ln>
        </p:spPr>
      </p:pic>
      <p:pic>
        <p:nvPicPr>
          <p:cNvPr id="375" name="Google Shape;375;p55"/>
          <p:cNvPicPr preferRelativeResize="0"/>
          <p:nvPr/>
        </p:nvPicPr>
        <p:blipFill>
          <a:blip r:embed="rId5">
            <a:alphaModFix/>
          </a:blip>
          <a:stretch>
            <a:fillRect/>
          </a:stretch>
        </p:blipFill>
        <p:spPr>
          <a:xfrm>
            <a:off x="6138137" y="2697100"/>
            <a:ext cx="5176225" cy="5896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TSP 3D-PRINT</a:t>
            </a:r>
            <a:endParaRPr/>
          </a:p>
        </p:txBody>
      </p:sp>
      <p:sp>
        <p:nvSpPr>
          <p:cNvPr id="381" name="Google Shape;381;p56"/>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t/>
            </a:r>
            <a:endParaRPr sz="3200"/>
          </a:p>
        </p:txBody>
      </p:sp>
      <p:sp>
        <p:nvSpPr>
          <p:cNvPr id="382" name="Google Shape;382;p56"/>
          <p:cNvSpPr txBox="1"/>
          <p:nvPr/>
        </p:nvSpPr>
        <p:spPr>
          <a:xfrm>
            <a:off x="13993350" y="91792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200"/>
              </a:spcAft>
              <a:buNone/>
            </a:pPr>
            <a:r>
              <a:t/>
            </a:r>
            <a:endParaRPr/>
          </a:p>
        </p:txBody>
      </p:sp>
      <p:pic>
        <p:nvPicPr>
          <p:cNvPr id="383" name="Google Shape;383;p56"/>
          <p:cNvPicPr preferRelativeResize="0"/>
          <p:nvPr/>
        </p:nvPicPr>
        <p:blipFill>
          <a:blip r:embed="rId3">
            <a:alphaModFix/>
          </a:blip>
          <a:stretch>
            <a:fillRect/>
          </a:stretch>
        </p:blipFill>
        <p:spPr>
          <a:xfrm>
            <a:off x="623400" y="2346400"/>
            <a:ext cx="7613800" cy="6832800"/>
          </a:xfrm>
          <a:prstGeom prst="rect">
            <a:avLst/>
          </a:prstGeom>
          <a:noFill/>
          <a:ln>
            <a:noFill/>
          </a:ln>
        </p:spPr>
      </p:pic>
      <p:pic>
        <p:nvPicPr>
          <p:cNvPr id="384" name="Google Shape;384;p56"/>
          <p:cNvPicPr preferRelativeResize="0"/>
          <p:nvPr/>
        </p:nvPicPr>
        <p:blipFill>
          <a:blip r:embed="rId4">
            <a:alphaModFix/>
          </a:blip>
          <a:stretch>
            <a:fillRect/>
          </a:stretch>
        </p:blipFill>
        <p:spPr>
          <a:xfrm>
            <a:off x="9252200" y="2346400"/>
            <a:ext cx="7880150" cy="67151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FEW MORE WORKS:</a:t>
            </a:r>
            <a:endParaRPr/>
          </a:p>
        </p:txBody>
      </p:sp>
      <p:sp>
        <p:nvSpPr>
          <p:cNvPr id="390" name="Google Shape;390;p57"/>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t/>
            </a:r>
            <a:endParaRPr sz="3200"/>
          </a:p>
        </p:txBody>
      </p:sp>
      <p:pic>
        <p:nvPicPr>
          <p:cNvPr id="391" name="Google Shape;391;p57"/>
          <p:cNvPicPr preferRelativeResize="0"/>
          <p:nvPr/>
        </p:nvPicPr>
        <p:blipFill>
          <a:blip r:embed="rId3">
            <a:alphaModFix/>
          </a:blip>
          <a:stretch>
            <a:fillRect/>
          </a:stretch>
        </p:blipFill>
        <p:spPr>
          <a:xfrm>
            <a:off x="13550250" y="2390206"/>
            <a:ext cx="3886200" cy="3992425"/>
          </a:xfrm>
          <a:prstGeom prst="rect">
            <a:avLst/>
          </a:prstGeom>
          <a:noFill/>
          <a:ln>
            <a:noFill/>
          </a:ln>
        </p:spPr>
      </p:pic>
      <p:pic>
        <p:nvPicPr>
          <p:cNvPr id="392" name="Google Shape;392;p57"/>
          <p:cNvPicPr preferRelativeResize="0"/>
          <p:nvPr/>
        </p:nvPicPr>
        <p:blipFill>
          <a:blip r:embed="rId4">
            <a:alphaModFix/>
          </a:blip>
          <a:stretch>
            <a:fillRect/>
          </a:stretch>
        </p:blipFill>
        <p:spPr>
          <a:xfrm>
            <a:off x="9606900" y="2390200"/>
            <a:ext cx="3943350" cy="3992425"/>
          </a:xfrm>
          <a:prstGeom prst="rect">
            <a:avLst/>
          </a:prstGeom>
          <a:noFill/>
          <a:ln>
            <a:noFill/>
          </a:ln>
        </p:spPr>
      </p:pic>
      <p:pic>
        <p:nvPicPr>
          <p:cNvPr id="393" name="Google Shape;393;p57"/>
          <p:cNvPicPr preferRelativeResize="0"/>
          <p:nvPr/>
        </p:nvPicPr>
        <p:blipFill>
          <a:blip r:embed="rId5">
            <a:alphaModFix/>
          </a:blip>
          <a:stretch>
            <a:fillRect/>
          </a:stretch>
        </p:blipFill>
        <p:spPr>
          <a:xfrm>
            <a:off x="5520250" y="2571801"/>
            <a:ext cx="4086650" cy="3506274"/>
          </a:xfrm>
          <a:prstGeom prst="rect">
            <a:avLst/>
          </a:prstGeom>
          <a:noFill/>
          <a:ln>
            <a:noFill/>
          </a:ln>
        </p:spPr>
      </p:pic>
      <p:pic>
        <p:nvPicPr>
          <p:cNvPr id="394" name="Google Shape;394;p57"/>
          <p:cNvPicPr preferRelativeResize="0"/>
          <p:nvPr/>
        </p:nvPicPr>
        <p:blipFill>
          <a:blip r:embed="rId6">
            <a:alphaModFix/>
          </a:blip>
          <a:stretch>
            <a:fillRect/>
          </a:stretch>
        </p:blipFill>
        <p:spPr>
          <a:xfrm>
            <a:off x="770850" y="2390200"/>
            <a:ext cx="5084725" cy="3992425"/>
          </a:xfrm>
          <a:prstGeom prst="rect">
            <a:avLst/>
          </a:prstGeom>
          <a:noFill/>
          <a:ln>
            <a:noFill/>
          </a:ln>
        </p:spPr>
      </p:pic>
      <p:pic>
        <p:nvPicPr>
          <p:cNvPr id="395" name="Google Shape;395;p57"/>
          <p:cNvPicPr preferRelativeResize="0"/>
          <p:nvPr/>
        </p:nvPicPr>
        <p:blipFill>
          <a:blip r:embed="rId7">
            <a:alphaModFix/>
          </a:blip>
          <a:stretch>
            <a:fillRect/>
          </a:stretch>
        </p:blipFill>
        <p:spPr>
          <a:xfrm>
            <a:off x="10040125" y="6661713"/>
            <a:ext cx="3819525" cy="2409825"/>
          </a:xfrm>
          <a:prstGeom prst="rect">
            <a:avLst/>
          </a:prstGeom>
          <a:noFill/>
          <a:ln>
            <a:noFill/>
          </a:ln>
        </p:spPr>
      </p:pic>
      <p:pic>
        <p:nvPicPr>
          <p:cNvPr id="396" name="Google Shape;396;p57"/>
          <p:cNvPicPr preferRelativeResize="0"/>
          <p:nvPr/>
        </p:nvPicPr>
        <p:blipFill>
          <a:blip r:embed="rId8">
            <a:alphaModFix/>
          </a:blip>
          <a:stretch>
            <a:fillRect/>
          </a:stretch>
        </p:blipFill>
        <p:spPr>
          <a:xfrm>
            <a:off x="6220602" y="6538778"/>
            <a:ext cx="3819525" cy="25929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Future Work: </a:t>
            </a:r>
            <a:r>
              <a:rPr lang="en"/>
              <a:t>3D TSP Art - Additional Idea</a:t>
            </a:r>
            <a:endParaRPr/>
          </a:p>
        </p:txBody>
      </p:sp>
      <p:sp>
        <p:nvSpPr>
          <p:cNvPr id="402" name="Google Shape;402;p58"/>
          <p:cNvSpPr txBox="1"/>
          <p:nvPr>
            <p:ph idx="1" type="body"/>
          </p:nvPr>
        </p:nvSpPr>
        <p:spPr>
          <a:xfrm>
            <a:off x="623400" y="2228750"/>
            <a:ext cx="8626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3D TSP ART :</a:t>
            </a:r>
            <a:endParaRPr/>
          </a:p>
          <a:p>
            <a:pPr indent="0" lvl="0" marL="0" rtl="0" algn="l">
              <a:spcBef>
                <a:spcPts val="3200"/>
              </a:spcBef>
              <a:spcAft>
                <a:spcPts val="3200"/>
              </a:spcAft>
              <a:buNone/>
            </a:pPr>
            <a:r>
              <a:rPr lang="en"/>
              <a:t> 	Our goal is to use convert our Julia implementation of TSP-HBA into a Python script that can generate a 3D TSP Art of a chosen 3D mesh or object in Blender 3D.</a:t>
            </a:r>
            <a:endParaRPr/>
          </a:p>
        </p:txBody>
      </p:sp>
      <p:pic>
        <p:nvPicPr>
          <p:cNvPr id="403" name="Google Shape;403;p58"/>
          <p:cNvPicPr preferRelativeResize="0"/>
          <p:nvPr/>
        </p:nvPicPr>
        <p:blipFill>
          <a:blip r:embed="rId3">
            <a:alphaModFix/>
          </a:blip>
          <a:stretch>
            <a:fillRect/>
          </a:stretch>
        </p:blipFill>
        <p:spPr>
          <a:xfrm>
            <a:off x="10555150" y="2264800"/>
            <a:ext cx="7258402" cy="4977099"/>
          </a:xfrm>
          <a:prstGeom prst="rect">
            <a:avLst/>
          </a:prstGeom>
          <a:noFill/>
          <a:ln>
            <a:noFill/>
          </a:ln>
        </p:spPr>
      </p:pic>
      <p:sp>
        <p:nvSpPr>
          <p:cNvPr id="404" name="Google Shape;404;p58"/>
          <p:cNvSpPr txBox="1"/>
          <p:nvPr>
            <p:ph idx="1" type="body"/>
          </p:nvPr>
        </p:nvSpPr>
        <p:spPr>
          <a:xfrm>
            <a:off x="10320225" y="7395600"/>
            <a:ext cx="7597800" cy="28914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sz="3300"/>
              <a:t>Source: Example of Blender suzanne 3D TSP using 2-OPT algorithm http://www.voidgoat.com/blogs/3d-tsp/</a:t>
            </a:r>
            <a:endParaRPr sz="3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Initialization Phase</a:t>
            </a:r>
            <a:endParaRPr/>
          </a:p>
        </p:txBody>
      </p:sp>
      <p:sp>
        <p:nvSpPr>
          <p:cNvPr id="91" name="Google Shape;91;p17"/>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rPr lang="en" sz="3200"/>
              <a:t>Initialize the number of honey badgers (population size N) and their respective positions based on eq:</a:t>
            </a:r>
            <a:endParaRPr sz="3200"/>
          </a:p>
          <a:p>
            <a:pPr indent="0" lvl="0" marL="457200" rtl="0" algn="l">
              <a:spcBef>
                <a:spcPts val="3200"/>
              </a:spcBef>
              <a:spcAft>
                <a:spcPts val="0"/>
              </a:spcAft>
              <a:buNone/>
            </a:pPr>
            <a:r>
              <a:rPr lang="en" sz="3200"/>
              <a:t>xi = lbi + r1 × (ubi − lbi ), r1 is a random number between 0 and 1 (1)</a:t>
            </a:r>
            <a:endParaRPr sz="3200"/>
          </a:p>
          <a:p>
            <a:pPr indent="0" lvl="0" marL="457200" rtl="0" algn="l">
              <a:spcBef>
                <a:spcPts val="3200"/>
              </a:spcBef>
              <a:spcAft>
                <a:spcPts val="0"/>
              </a:spcAft>
              <a:buNone/>
            </a:pPr>
            <a:r>
              <a:rPr lang="en" sz="3200"/>
              <a:t>where xi is ith honey badger position referring to a candidate solution in a population of N, while lbi and ubi are respectively lower and upper bounds of the search domain.</a:t>
            </a:r>
            <a:endParaRPr sz="3200"/>
          </a:p>
          <a:p>
            <a:pPr indent="0" lvl="0" marL="457200" rtl="0" algn="l">
              <a:spcBef>
                <a:spcPts val="3200"/>
              </a:spcBef>
              <a:spcAft>
                <a:spcPts val="3200"/>
              </a:spcAft>
              <a:buNone/>
            </a:pPr>
            <a:r>
              <a:t/>
            </a:r>
            <a:endParaRPr sz="3200"/>
          </a:p>
        </p:txBody>
      </p:sp>
      <p:pic>
        <p:nvPicPr>
          <p:cNvPr id="92" name="Google Shape;92;p17"/>
          <p:cNvPicPr preferRelativeResize="0"/>
          <p:nvPr/>
        </p:nvPicPr>
        <p:blipFill>
          <a:blip r:embed="rId3">
            <a:alphaModFix/>
          </a:blip>
          <a:stretch>
            <a:fillRect/>
          </a:stretch>
        </p:blipFill>
        <p:spPr>
          <a:xfrm>
            <a:off x="2925350" y="6243425"/>
            <a:ext cx="11643305" cy="2818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Defining Intensity (I)</a:t>
            </a:r>
            <a:endParaRPr/>
          </a:p>
        </p:txBody>
      </p:sp>
      <p:sp>
        <p:nvSpPr>
          <p:cNvPr id="98" name="Google Shape;98;p18"/>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rPr lang="en" sz="3200"/>
              <a:t>Intensity is related to concentration strength of the prey and distance between it and ith honey badger </a:t>
            </a:r>
            <a:endParaRPr sz="3200"/>
          </a:p>
          <a:p>
            <a:pPr indent="-431800" lvl="0" marL="457200" rtl="0" algn="l">
              <a:spcBef>
                <a:spcPts val="0"/>
              </a:spcBef>
              <a:spcAft>
                <a:spcPts val="0"/>
              </a:spcAft>
              <a:buSzPts val="3200"/>
              <a:buChar char="●"/>
            </a:pPr>
            <a:r>
              <a:rPr lang="en" sz="3200"/>
              <a:t>If the smell is high, the motion will be fast and vice versa, is given by Inverse Square Law</a:t>
            </a:r>
            <a:endParaRPr sz="3200"/>
          </a:p>
          <a:p>
            <a:pPr indent="0" lvl="0" marL="457200" rtl="0" algn="l">
              <a:spcBef>
                <a:spcPts val="3200"/>
              </a:spcBef>
              <a:spcAft>
                <a:spcPts val="0"/>
              </a:spcAft>
              <a:buNone/>
            </a:pPr>
            <a:r>
              <a:t/>
            </a:r>
            <a:endParaRPr sz="3200"/>
          </a:p>
          <a:p>
            <a:pPr indent="0" lvl="0" marL="457200" rtl="0" algn="l">
              <a:spcBef>
                <a:spcPts val="3200"/>
              </a:spcBef>
              <a:spcAft>
                <a:spcPts val="0"/>
              </a:spcAft>
              <a:buNone/>
            </a:pPr>
            <a:r>
              <a:t/>
            </a:r>
            <a:endParaRPr sz="3200"/>
          </a:p>
          <a:p>
            <a:pPr indent="0" lvl="0" marL="457200" rtl="0" algn="l">
              <a:spcBef>
                <a:spcPts val="3200"/>
              </a:spcBef>
              <a:spcAft>
                <a:spcPts val="0"/>
              </a:spcAft>
              <a:buNone/>
            </a:pPr>
            <a:r>
              <a:t/>
            </a:r>
            <a:endParaRPr sz="3200"/>
          </a:p>
          <a:p>
            <a:pPr indent="0" lvl="0" marL="457200" rtl="0" algn="l">
              <a:spcBef>
                <a:spcPts val="3200"/>
              </a:spcBef>
              <a:spcAft>
                <a:spcPts val="0"/>
              </a:spcAft>
              <a:buNone/>
            </a:pPr>
            <a:r>
              <a:rPr lang="en" sz="3200"/>
              <a:t>where S is source strength or concentration strength &amp; di denotes distance between prey and the ith badger.</a:t>
            </a:r>
            <a:endParaRPr sz="3200"/>
          </a:p>
          <a:p>
            <a:pPr indent="0" lvl="0" marL="0" rtl="0" algn="l">
              <a:spcBef>
                <a:spcPts val="3200"/>
              </a:spcBef>
              <a:spcAft>
                <a:spcPts val="3200"/>
              </a:spcAft>
              <a:buNone/>
            </a:pPr>
            <a:r>
              <a:t/>
            </a:r>
            <a:endParaRPr sz="3200"/>
          </a:p>
        </p:txBody>
      </p:sp>
      <p:pic>
        <p:nvPicPr>
          <p:cNvPr id="99" name="Google Shape;99;p18"/>
          <p:cNvPicPr preferRelativeResize="0"/>
          <p:nvPr/>
        </p:nvPicPr>
        <p:blipFill>
          <a:blip r:embed="rId3">
            <a:alphaModFix/>
          </a:blip>
          <a:stretch>
            <a:fillRect/>
          </a:stretch>
        </p:blipFill>
        <p:spPr>
          <a:xfrm>
            <a:off x="4547700" y="4496425"/>
            <a:ext cx="9624149" cy="237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Update density factor</a:t>
            </a:r>
            <a:endParaRPr/>
          </a:p>
        </p:txBody>
      </p:sp>
      <p:sp>
        <p:nvSpPr>
          <p:cNvPr id="105" name="Google Shape;105;p19"/>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rPr lang="en" sz="3200"/>
              <a:t>The density factor (α) controls time-varying randomization to ensure smooth transition from exploration to exploitation</a:t>
            </a:r>
            <a:endParaRPr sz="3200"/>
          </a:p>
          <a:p>
            <a:pPr indent="-431800" lvl="0" marL="457200" rtl="0" algn="l">
              <a:spcBef>
                <a:spcPts val="0"/>
              </a:spcBef>
              <a:spcAft>
                <a:spcPts val="0"/>
              </a:spcAft>
              <a:buSzPts val="3200"/>
              <a:buChar char="●"/>
            </a:pPr>
            <a:r>
              <a:rPr lang="en" sz="3200"/>
              <a:t>Update decreasing factor α that decreases with iterations to decrease randomization with time, using Eq.:</a:t>
            </a:r>
            <a:endParaRPr sz="3200"/>
          </a:p>
          <a:p>
            <a:pPr indent="0" lvl="0" marL="457200" rtl="0" algn="l">
              <a:spcBef>
                <a:spcPts val="3200"/>
              </a:spcBef>
              <a:spcAft>
                <a:spcPts val="0"/>
              </a:spcAft>
              <a:buNone/>
            </a:pPr>
            <a:r>
              <a:t/>
            </a:r>
            <a:endParaRPr sz="3200"/>
          </a:p>
          <a:p>
            <a:pPr indent="0" lvl="0" marL="457200" rtl="0" algn="l">
              <a:spcBef>
                <a:spcPts val="3200"/>
              </a:spcBef>
              <a:spcAft>
                <a:spcPts val="0"/>
              </a:spcAft>
              <a:buNone/>
            </a:pPr>
            <a:r>
              <a:rPr lang="en" sz="3200"/>
              <a:t>where C is a constant ≥ 1 (default = 2) &amp; </a:t>
            </a:r>
            <a:r>
              <a:rPr lang="en" sz="3200"/>
              <a:t>tmax = maximum number of iterations</a:t>
            </a:r>
            <a:r>
              <a:rPr lang="en" sz="3200"/>
              <a:t>.</a:t>
            </a:r>
            <a:endParaRPr sz="3200"/>
          </a:p>
          <a:p>
            <a:pPr indent="0" lvl="0" marL="0" rtl="0" algn="l">
              <a:spcBef>
                <a:spcPts val="3200"/>
              </a:spcBef>
              <a:spcAft>
                <a:spcPts val="3200"/>
              </a:spcAft>
              <a:buNone/>
            </a:pPr>
            <a:r>
              <a:t/>
            </a:r>
            <a:endParaRPr/>
          </a:p>
        </p:txBody>
      </p:sp>
      <p:pic>
        <p:nvPicPr>
          <p:cNvPr id="106" name="Google Shape;106;p19"/>
          <p:cNvPicPr preferRelativeResize="0"/>
          <p:nvPr/>
        </p:nvPicPr>
        <p:blipFill>
          <a:blip r:embed="rId3">
            <a:alphaModFix/>
          </a:blip>
          <a:stretch>
            <a:fillRect/>
          </a:stretch>
        </p:blipFill>
        <p:spPr>
          <a:xfrm>
            <a:off x="4351175" y="4679175"/>
            <a:ext cx="3358625" cy="92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Other key parameters</a:t>
            </a:r>
            <a:endParaRPr/>
          </a:p>
        </p:txBody>
      </p:sp>
      <p:sp>
        <p:nvSpPr>
          <p:cNvPr id="112" name="Google Shape;112;p20"/>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rPr lang="en" sz="3200"/>
              <a:t>Xprey - best candidate solution so far</a:t>
            </a:r>
            <a:endParaRPr sz="3200"/>
          </a:p>
          <a:p>
            <a:pPr indent="-431800" lvl="0" marL="457200" rtl="0" algn="l">
              <a:spcBef>
                <a:spcPts val="0"/>
              </a:spcBef>
              <a:spcAft>
                <a:spcPts val="0"/>
              </a:spcAft>
              <a:buSzPts val="3200"/>
              <a:buChar char="●"/>
            </a:pPr>
            <a:r>
              <a:rPr lang="en" sz="3200"/>
              <a:t>Fprey - fitness value of the best solution</a:t>
            </a:r>
            <a:endParaRPr sz="3200"/>
          </a:p>
          <a:p>
            <a:pPr indent="-431800" lvl="0" marL="457200" rtl="0" algn="l">
              <a:spcBef>
                <a:spcPts val="0"/>
              </a:spcBef>
              <a:spcAft>
                <a:spcPts val="0"/>
              </a:spcAft>
              <a:buSzPts val="3200"/>
              <a:buChar char="●"/>
            </a:pPr>
            <a:r>
              <a:rPr lang="en" sz="3200"/>
              <a:t>The proposed algorithm uses a flag F which alters search direction for availing high opportunities for agents to scan the search-space rigorously</a:t>
            </a:r>
            <a:endParaRPr sz="3200"/>
          </a:p>
          <a:p>
            <a:pPr indent="0" lvl="0" marL="0" rtl="0" algn="l">
              <a:spcBef>
                <a:spcPts val="3200"/>
              </a:spcBef>
              <a:spcAft>
                <a:spcPts val="0"/>
              </a:spcAft>
              <a:buNone/>
            </a:pPr>
            <a:r>
              <a:t/>
            </a:r>
            <a:endParaRPr sz="3200"/>
          </a:p>
          <a:p>
            <a:pPr indent="-431800" lvl="0" marL="457200" rtl="0" algn="l">
              <a:spcBef>
                <a:spcPts val="3200"/>
              </a:spcBef>
              <a:spcAft>
                <a:spcPts val="0"/>
              </a:spcAft>
              <a:buSzPts val="3200"/>
              <a:buChar char="●"/>
            </a:pPr>
            <a:r>
              <a:rPr lang="en" sz="3200"/>
              <a:t>Beta (β) ≥ 1 (default = 6) is ability of the honey badger to get food.</a:t>
            </a:r>
            <a:endParaRPr sz="3200"/>
          </a:p>
        </p:txBody>
      </p:sp>
      <p:pic>
        <p:nvPicPr>
          <p:cNvPr id="113" name="Google Shape;113;p20"/>
          <p:cNvPicPr preferRelativeResize="0"/>
          <p:nvPr/>
        </p:nvPicPr>
        <p:blipFill>
          <a:blip r:embed="rId3">
            <a:alphaModFix/>
          </a:blip>
          <a:stretch>
            <a:fillRect/>
          </a:stretch>
        </p:blipFill>
        <p:spPr>
          <a:xfrm>
            <a:off x="1625650" y="4547188"/>
            <a:ext cx="9420725" cy="1384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Updating agent’s position: Digging Phase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9" name="Google Shape;119;p21"/>
          <p:cNvSpPr txBox="1"/>
          <p:nvPr>
            <p:ph idx="1" type="body"/>
          </p:nvPr>
        </p:nvSpPr>
        <p:spPr>
          <a:xfrm>
            <a:off x="623400" y="2228750"/>
            <a:ext cx="17041200" cy="6832800"/>
          </a:xfrm>
          <a:prstGeom prst="rect">
            <a:avLst/>
          </a:prstGeom>
        </p:spPr>
        <p:txBody>
          <a:bodyPr anchorCtr="0" anchor="t" bIns="182850" lIns="182850" spcFirstLastPara="1" rIns="182850" wrap="square" tIns="182850">
            <a:noAutofit/>
          </a:bodyPr>
          <a:lstStyle/>
          <a:p>
            <a:pPr indent="-431800" lvl="0" marL="457200" rtl="0" algn="l">
              <a:spcBef>
                <a:spcPts val="0"/>
              </a:spcBef>
              <a:spcAft>
                <a:spcPts val="0"/>
              </a:spcAft>
              <a:buSzPts val="3200"/>
              <a:buChar char="●"/>
            </a:pPr>
            <a:r>
              <a:rPr lang="en" sz="3200"/>
              <a:t>In digging phase, a honey badger performs action similar to Cardioid Motion which can be simulated by equation</a:t>
            </a:r>
            <a:endParaRPr sz="3200"/>
          </a:p>
          <a:p>
            <a:pPr indent="0" lvl="0" marL="0" rtl="0" algn="l">
              <a:spcBef>
                <a:spcPts val="3200"/>
              </a:spcBef>
              <a:spcAft>
                <a:spcPts val="0"/>
              </a:spcAft>
              <a:buNone/>
            </a:pPr>
            <a:r>
              <a:t/>
            </a:r>
            <a:endParaRPr sz="3200"/>
          </a:p>
          <a:p>
            <a:pPr indent="0" lvl="0" marL="457200" rtl="0" algn="l">
              <a:spcBef>
                <a:spcPts val="3200"/>
              </a:spcBef>
              <a:spcAft>
                <a:spcPts val="0"/>
              </a:spcAft>
              <a:buNone/>
            </a:pPr>
            <a:r>
              <a:t/>
            </a:r>
            <a:endParaRPr sz="3200"/>
          </a:p>
          <a:p>
            <a:pPr indent="0" lvl="0" marL="0" rtl="0" algn="l">
              <a:spcBef>
                <a:spcPts val="3200"/>
              </a:spcBef>
              <a:spcAft>
                <a:spcPts val="0"/>
              </a:spcAft>
              <a:buNone/>
            </a:pPr>
            <a:r>
              <a:t/>
            </a:r>
            <a:endParaRPr sz="3200"/>
          </a:p>
          <a:p>
            <a:pPr indent="-431800" lvl="0" marL="457200" rtl="0" algn="l">
              <a:spcBef>
                <a:spcPts val="3200"/>
              </a:spcBef>
              <a:spcAft>
                <a:spcPts val="0"/>
              </a:spcAft>
              <a:buSzPts val="3200"/>
              <a:buChar char="●"/>
            </a:pPr>
            <a:r>
              <a:rPr lang="en" sz="3200"/>
              <a:t>Here, a honey badger heavily relies on smell intensity I of prey Xprey , distance between the badger and prey di , and time-varying search influence factor α. </a:t>
            </a:r>
            <a:endParaRPr sz="3200"/>
          </a:p>
          <a:p>
            <a:pPr indent="-431800" lvl="0" marL="457200" rtl="0" algn="l">
              <a:spcBef>
                <a:spcPts val="0"/>
              </a:spcBef>
              <a:spcAft>
                <a:spcPts val="0"/>
              </a:spcAft>
              <a:buSzPts val="3200"/>
              <a:buChar char="●"/>
            </a:pPr>
            <a:r>
              <a:rPr lang="en" sz="3200"/>
              <a:t>Moreover, during digging activity, a badger may receive any disturbance F which allows it to find even better prey location.</a:t>
            </a:r>
            <a:endParaRPr sz="3200"/>
          </a:p>
          <a:p>
            <a:pPr indent="0" lvl="0" marL="0" rtl="0" algn="l">
              <a:spcBef>
                <a:spcPts val="3200"/>
              </a:spcBef>
              <a:spcAft>
                <a:spcPts val="3200"/>
              </a:spcAft>
              <a:buNone/>
            </a:pPr>
            <a:r>
              <a:t/>
            </a:r>
            <a:endParaRPr sz="3200"/>
          </a:p>
        </p:txBody>
      </p:sp>
      <p:pic>
        <p:nvPicPr>
          <p:cNvPr id="120" name="Google Shape;120;p21"/>
          <p:cNvPicPr preferRelativeResize="0"/>
          <p:nvPr/>
        </p:nvPicPr>
        <p:blipFill>
          <a:blip r:embed="rId3">
            <a:alphaModFix/>
          </a:blip>
          <a:stretch>
            <a:fillRect/>
          </a:stretch>
        </p:blipFill>
        <p:spPr>
          <a:xfrm>
            <a:off x="13997463" y="3078650"/>
            <a:ext cx="3438525" cy="2476500"/>
          </a:xfrm>
          <a:prstGeom prst="rect">
            <a:avLst/>
          </a:prstGeom>
          <a:noFill/>
          <a:ln>
            <a:noFill/>
          </a:ln>
        </p:spPr>
      </p:pic>
      <p:pic>
        <p:nvPicPr>
          <p:cNvPr id="121" name="Google Shape;121;p21"/>
          <p:cNvPicPr preferRelativeResize="0"/>
          <p:nvPr/>
        </p:nvPicPr>
        <p:blipFill>
          <a:blip r:embed="rId4">
            <a:alphaModFix/>
          </a:blip>
          <a:stretch>
            <a:fillRect/>
          </a:stretch>
        </p:blipFill>
        <p:spPr>
          <a:xfrm>
            <a:off x="1135150" y="4555129"/>
            <a:ext cx="12450001" cy="549496"/>
          </a:xfrm>
          <a:prstGeom prst="rect">
            <a:avLst/>
          </a:prstGeom>
          <a:noFill/>
          <a:ln>
            <a:noFill/>
          </a:ln>
        </p:spPr>
      </p:pic>
      <p:sp>
        <p:nvSpPr>
          <p:cNvPr id="122" name="Google Shape;122;p21"/>
          <p:cNvSpPr txBox="1"/>
          <p:nvPr/>
        </p:nvSpPr>
        <p:spPr>
          <a:xfrm>
            <a:off x="13501675" y="5628800"/>
            <a:ext cx="434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Fig.: </a:t>
            </a:r>
            <a:r>
              <a:rPr lang="en" sz="1800"/>
              <a:t>blue outline is smell intensity, black circular line shows prey location.</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Red Rectangle">
  <a:themeElements>
    <a:clrScheme name="Coral">
      <a:dk1>
        <a:srgbClr val="CC0000"/>
      </a:dk1>
      <a:lt1>
        <a:srgbClr val="FFFFFF"/>
      </a:lt1>
      <a:dk2>
        <a:srgbClr val="6D6D6D"/>
      </a:dk2>
      <a:lt2>
        <a:srgbClr val="C3C3C3"/>
      </a:lt2>
      <a:accent1>
        <a:srgbClr val="990000"/>
      </a:accent1>
      <a:accent2>
        <a:srgbClr val="008473"/>
      </a:accent2>
      <a:accent3>
        <a:srgbClr val="427E93"/>
      </a:accent3>
      <a:accent4>
        <a:srgbClr val="D14905"/>
      </a:accent4>
      <a:accent5>
        <a:srgbClr val="FAC800"/>
      </a:accent5>
      <a:accent6>
        <a:srgbClr val="6F7D1C"/>
      </a:accent6>
      <a:hlink>
        <a:srgbClr val="CC0000"/>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